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6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1"/>
  </p:notesMasterIdLst>
  <p:sldIdLst>
    <p:sldId id="256" r:id="rId2"/>
    <p:sldId id="510" r:id="rId3"/>
    <p:sldId id="516" r:id="rId4"/>
    <p:sldId id="509" r:id="rId5"/>
    <p:sldId id="517" r:id="rId6"/>
    <p:sldId id="524" r:id="rId7"/>
    <p:sldId id="518" r:id="rId8"/>
    <p:sldId id="529" r:id="rId9"/>
    <p:sldId id="523" r:id="rId10"/>
    <p:sldId id="519" r:id="rId11"/>
    <p:sldId id="528" r:id="rId12"/>
    <p:sldId id="527" r:id="rId13"/>
    <p:sldId id="520" r:id="rId14"/>
    <p:sldId id="531" r:id="rId15"/>
    <p:sldId id="485" r:id="rId16"/>
    <p:sldId id="532" r:id="rId17"/>
    <p:sldId id="486" r:id="rId18"/>
    <p:sldId id="487" r:id="rId19"/>
    <p:sldId id="530" r:id="rId20"/>
    <p:sldId id="489" r:id="rId21"/>
    <p:sldId id="490" r:id="rId22"/>
    <p:sldId id="491" r:id="rId23"/>
    <p:sldId id="492" r:id="rId24"/>
    <p:sldId id="504" r:id="rId25"/>
    <p:sldId id="536" r:id="rId26"/>
    <p:sldId id="259" r:id="rId27"/>
    <p:sldId id="533" r:id="rId28"/>
    <p:sldId id="534" r:id="rId29"/>
    <p:sldId id="535" r:id="rId30"/>
    <p:sldId id="343" r:id="rId31"/>
    <p:sldId id="299" r:id="rId32"/>
    <p:sldId id="300" r:id="rId33"/>
    <p:sldId id="525" r:id="rId34"/>
    <p:sldId id="481" r:id="rId35"/>
    <p:sldId id="482" r:id="rId36"/>
    <p:sldId id="483" r:id="rId37"/>
    <p:sldId id="494" r:id="rId38"/>
    <p:sldId id="488" r:id="rId39"/>
    <p:sldId id="52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20"/>
    <p:restoredTop sz="68508"/>
  </p:normalViewPr>
  <p:slideViewPr>
    <p:cSldViewPr snapToObjects="1">
      <p:cViewPr>
        <p:scale>
          <a:sx n="80" d="100"/>
          <a:sy n="80" d="100"/>
        </p:scale>
        <p:origin x="189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07D8153B-D026-0043-8441-9800073E46E5}"/>
    <pc:docChg chg="custSel modSld">
      <pc:chgData name="Tom Ristenpart" userId="44426604_tp_dropbox" providerId="OAuth2" clId="{07D8153B-D026-0043-8441-9800073E46E5}" dt="2019-01-30T20:20:54.182" v="1" actId="7634"/>
      <pc:docMkLst>
        <pc:docMk/>
      </pc:docMkLst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1533970501" sldId="485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533970501" sldId="485"/>
            <ac:inkMk id="4" creationId="{4222ACCA-D445-9646-940F-04DE1F003B94}"/>
          </ac:inkMkLst>
        </pc:inkChg>
      </pc:sldChg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3424421111" sldId="504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3424421111" sldId="504"/>
            <ac:inkMk id="7" creationId="{72856359-5CC8-9440-8B79-7CE5F84EC01E}"/>
          </ac:inkMkLst>
        </pc:inkChg>
      </pc:sldChg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1353052762" sldId="509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53052762" sldId="509"/>
            <ac:inkMk id="5" creationId="{B8D5DE9E-4840-2F48-8678-8937FAA14D1F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53052762" sldId="509"/>
            <ac:inkMk id="6" creationId="{3FB3AFF2-0594-9543-9EAC-77D15BDC07D0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53052762" sldId="509"/>
            <ac:inkMk id="7" creationId="{2D0B2B2B-7B74-8941-BBBE-C6D75F8BA99B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53052762" sldId="509"/>
            <ac:inkMk id="10" creationId="{B18E4DD7-CA36-374C-8DC4-92743FF91353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53052762" sldId="509"/>
            <ac:inkMk id="12" creationId="{F680BB6E-7DD1-694C-8410-F4093519EB50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53052762" sldId="509"/>
            <ac:inkMk id="13" creationId="{035989AD-3214-8348-9910-E7B489F88735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53052762" sldId="509"/>
            <ac:inkMk id="14" creationId="{8AD79FAE-8EE8-4942-A1C9-6068C38D2197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53052762" sldId="509"/>
            <ac:inkMk id="15" creationId="{B413699D-B999-054E-8F0B-77F4E39A53CB}"/>
          </ac:inkMkLst>
        </pc:inkChg>
      </pc:sldChg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510508125" sldId="510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510508125" sldId="510"/>
            <ac:inkMk id="5" creationId="{B41DF611-1023-1444-BA64-27322E9B05B6}"/>
          </ac:inkMkLst>
        </pc:inkChg>
      </pc:sldChg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1168803349" sldId="520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168803349" sldId="520"/>
            <ac:inkMk id="3" creationId="{70AA889A-3258-0142-93F0-5DB87E5F9044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168803349" sldId="520"/>
            <ac:inkMk id="5" creationId="{277AB85B-5EF9-9A47-A144-87A08D10BD61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168803349" sldId="520"/>
            <ac:inkMk id="6" creationId="{159788F0-6836-A647-832D-9D334E718CF0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168803349" sldId="520"/>
            <ac:inkMk id="7" creationId="{262A0310-800A-5941-A948-33E5B386ACAC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168803349" sldId="520"/>
            <ac:inkMk id="8" creationId="{CE9F97B3-6AB0-2D4F-BA06-46676E1A8107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168803349" sldId="520"/>
            <ac:inkMk id="9" creationId="{62C22D61-C392-EB42-BCAB-03D683A3D5E1}"/>
          </ac:inkMkLst>
        </pc:inkChg>
      </pc:sldChg>
      <pc:sldChg chg="addSp">
        <pc:chgData name="Tom Ristenpart" userId="44426604_tp_dropbox" providerId="OAuth2" clId="{07D8153B-D026-0043-8441-9800073E46E5}" dt="2019-01-30T20:20:54.182" v="1" actId="7634"/>
        <pc:sldMkLst>
          <pc:docMk/>
          <pc:sldMk cId="1003004096" sldId="527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3" creationId="{6AC44C72-CFF1-DB4A-A127-43F0FB0F9566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5" creationId="{C2BD3C8D-1DB5-0A4C-A755-EF77683F2898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7" creationId="{90F9780C-6684-3C45-8A7F-C40C3C22DB58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8" creationId="{F78CD462-2948-8D4F-9066-6BCE6511AD56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9" creationId="{46C56161-56D4-C341-A664-F21E18D02E30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10" creationId="{AC46C318-5E1B-CB48-B9D2-E35FFEE92ED3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11" creationId="{0789E82F-C3B7-1645-AB2C-B7CAD55F050F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12" creationId="{AB2DD74C-3FEA-D841-B754-E40C61F8D3AB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13" creationId="{5F237AA3-CAE3-7A48-B165-DE8C507DF0C0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14" creationId="{274260FB-AB01-6944-BF89-78994E496F79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15" creationId="{B6EF51CA-4FF9-3A4F-8024-127A80AF207A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16" creationId="{B181731D-036C-BC43-9177-B86B0DE2F6EC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003004096" sldId="527"/>
            <ac:inkMk id="17" creationId="{850C013F-313F-2243-BF25-4E3614FF26EC}"/>
          </ac:inkMkLst>
        </pc:inkChg>
        <pc:inkChg chg="add">
          <ac:chgData name="Tom Ristenpart" userId="44426604_tp_dropbox" providerId="OAuth2" clId="{07D8153B-D026-0043-8441-9800073E46E5}" dt="2019-01-30T20:20:54.182" v="1" actId="7634"/>
          <ac:inkMkLst>
            <pc:docMk/>
            <pc:sldMk cId="1003004096" sldId="527"/>
            <ac:inkMk id="18" creationId="{5C13F7A2-D10B-B947-9439-BD757BD53115}"/>
          </ac:inkMkLst>
        </pc:inkChg>
      </pc:sldChg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1914262988" sldId="528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914262988" sldId="528"/>
            <ac:inkMk id="5" creationId="{E9CA6055-6AFA-5842-9E05-1C372C893801}"/>
          </ac:inkMkLst>
        </pc:inkChg>
      </pc:sldChg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1393368634" sldId="529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3" creationId="{5E8068F6-1FA1-7942-884C-A3A87A5065AC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5" creationId="{0AFD2A26-9C41-4045-AB41-ECB481CEAA18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6" creationId="{32A671BB-9485-A541-B3AE-3C19798B901C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7" creationId="{E8BC3E55-7CBA-E840-8B80-7A1481DAE2ED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25" creationId="{B2BBA209-42DA-F64A-952E-4E4C590EEDD4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26" creationId="{799B82F6-2684-A743-87A9-9C5830BAB698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41" creationId="{D3E0B44B-DDD6-7744-A39D-555339142088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44" creationId="{D28A81C0-1D4A-D242-B8F3-34BCE8852972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45" creationId="{FB3DE4EE-2DA6-8048-8EEB-EAAD5F02833C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46" creationId="{BA32F1C0-DE45-3740-9D25-D5F84F13BD58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47" creationId="{B46D7E25-B1D3-B94E-8A05-E8E23CDD22C5}"/>
          </ac:inkMkLst>
        </pc:inkChg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1393368634" sldId="529"/>
            <ac:inkMk id="58" creationId="{93F495B2-0216-9E4B-87CB-A7FEC11D4113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10105 9674 7569,'-14'-3'-1286,"2"-4"1587,2-7 1,3-5-1,7-2 1,0 0 0,3 0-1,4-1 1,7 1-116,5 0 0,2-1 0,0 1 0,1 2 0,-1 3-94,0 2 1,0 9-92,1-2 0,-11 7 0,-3 7 1,-8 7 152,-8 5 1,4 9 0,-8 3 0,0 0 0,3 2-30,-1 0 1,1 0 0,4 5 0,-2-3 86,2 3 1,3 2-1,2 3 1,0-1-48,0 1 1,0 2 0,0 2 0,2 2 0,3-1-61,2-3 0,0 4 1,-5 1-1,3-3-11,2-2 0,3-12 0,-6-2 0,6-3 1,-1 0-71,1-2 0,4-9 1,-5-5-92,3-3 1,-5-2-1,8-7 1,-1-2-229,-2-5 1,4-5 0,-9-9 0,-2-1 135,-3 1 0,-2-7 0,0-3 0,0-2 0,0-5 24,0-2 1,0-2-1,0-1 1,0 1 51,0-1 1,-7 1 0,-2-1 0,-1-2 87,1-4 0,-5 4 0,4-5 0,1 5 1,-3 3 14,0-1 1,0 1 0,-4 1 0,4 4-57,2 1 1,-4 8 0,7-5-1,2 2 1,3 5-33,2 2 0,2 6 0,6 1 0,6 5-9,5 3 0,4 2 1,3 7-1,5 0 0,2 0 49,5 0 1,2 7-1,3 2 1,-1 5 28,1 10 1,-8-3 0,-2 10 0,-2-3 0,-7 1 29,-8-3 1,1 4 0,-10 1 0,-5 0 305,-7-1 0,-6-1 1,-13-8-1,-4 0-29,-8 1 0,-4-1 0,-3 0 1,1-2-1,-1-5-167,1-7 0,6 3 1,3-3-1,0-2 0,2-3-351,1-2 1,8 0-1756,8 0 938,10 0 1,4 0 0,14 0 1026,5 0 0,11 0 0,3 0 0</inkml:trace>
  <inkml:trace contextRef="#ctx0" brushRef="#br0">15210 9440 8292,'-9'-12'363,"-1"-7"1,-4 5 0,5-2 0,2-1 58,-1 3 0,4 9 0,8 0-220,4 10 0,1 9 0,-4 15 0,2 6-29,-2 5 1,-3 3 0,-2 2 0,0 2 0,0 2 54,0-1 0,0-1 0,0 0 0,0 3-123,0-3 0,2-2 0,3-3 1,4-1-1,3-6-342,5-7 1,-5 3-1,2-3 1,2-2-118,3-2 1,0-10 0,-2-2 0,-3-2-185,2-6 1,-4-1 0,2-3 0,1-3 0,-1-1-50,0-4 1,-9-10 0,4-4 0,-2-11 586,0-7 0,0-12 0,-7-2 0</inkml:trace>
  <inkml:trace contextRef="#ctx0" brushRef="#br0">15253 9589 7569,'-52'-21'180,"7"-1"0,-5 1 0,10 0 235,12-1 0,6 8 0,18 0 0,-1-2-469,7-3 1,8 5 0,13 2-1,3 0 1,5 0-28,2-4 0,10 4 1,9 0-1,2 2-53,5 6 1,-2-6 0,4 3 0,3 2-413,-5 3 0,3 2 546,-13 0 0,1-9 0,-7-3 0</inkml:trace>
  <inkml:trace contextRef="#ctx0" brushRef="#br0">15061 9780 8743,'-21'12'3292,"4"-3"-3296,10-9 0,17 0 0,18 0 0,1 0 0,-1 0-274,0 0 1,17-2-1,0-3 1,9-4 0,10-1 3,5 1 0,11 2 1,-4 7 273,-1 0 0,8-10 0,-7-1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26698 7059,'0'-24,"0"-4,0 16,-5-7,-12 5,-16 7,-12 4,-16 6,-1 4,-11 7,-7 7,-8 8,-11-3,2 7,3 0,6-3,8 1,14-2,2-8,12 0,7 0,26-9,19-5,31-14,33-9,11-8,8-4,11-8,3 5,3 1,-1-3,3 0,-6 7,1-5,-4 3,-11-1,-4 1,-9 9,-1 2,-6 3,-10-2,-7 4,-3-2,-23 0,-21-5,-29 4,-14 6,-16 9,-10 0,-10 0,-1 0,-13 2,5 3,8 5,-1 1,12-4,5 5,7-2,11-3,27-7,31-3,25-4,19-7,3-7,5-5,4-2,0 2,-7 2,-2 3,2-1,-24 4,-20 3,-49 22,-39 15,-5 1,-5 1,15-3,2 1,2-1,5 0,19 3,4 4,29 5,19-9,21-5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30399 6889,'0'-33,"0"7,-7 9,-14 0,2 3,-26 14,-2 0,-10 0,-12 0,1 7,-10 3,-2 2,-3 4,7-6,8-1,6-2,5 0,20 0,13 0,36-2,21-7,14 2,3-10,7 3,4 0,10-7,0 5,-3-1,-1-2,-4 0,-15 5,-6-4,-2 1,-9 3,-31 0,-28 0,-22 5,-14 4,-7 5,-11 7,-11-4,6-1,7 0,9-4,14 5,7-3,22 0,23-7,31 0,22-3,18-4,5-7,4-2,1 1,2-3,-14 6,-10 0,-18-7,-29 7,-36 0,-25 3,-19 9,-10 2,-7 5,0 5,12 10,5-1,9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26464 6251,'9'-31,"-9"10,0 9,-40 12,19-19,-1-9,13-10,7-5,4-4,3-5,2-4,0-1,-7 14,0 1,0-1,0 1,7-8,0 1,-2 1,-3 3,5 3,3-3,-1-2,3-5,0-3,0 6,4-6,-4 1,-3 0,1 7,-5-5,2 2,-3 0,1 1,0 6,2 1,-2-1,-3 1,-2-3,0-2,0-3,0 7,0 8,0-3,0-2,0-10,0-2,0-2,7 14,3-3,1 1,6-5,2 9,2-5,0 3,1 0,-1 5,-2-1,0 1,0-1,4 1,3 6,0-8,10-8,-10 9,12-4,-5 7,2 7,5-7,3 0,-1-2,1-1,-1-2,1-2,0 0,1 2,6 3,-5 2,2-5,-7 5,-6 0,-4 0,8 4,-2-6,4-1,2-6,1-1,-8 10,-2 3,0 1,1 1,-1-3,4 5,-1-4,2-4,2-3,2 6,1 0,0 3,-1 0,1-1,-1 8,1 0,9-10,2-4,1-6,-11 13,-8 0,2-5,4 2,3-5,-2-1,6 4,-8-3,6-2,2 8,-6 1,0 3,-1 0,1-2,-1-3,1 8,-1 1,-13-6,-1 7,-9-3,9-11,-9-1,2-6,-9 9,17 4,-3 15,9 21,-14 19,-11 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29995 4188,'0'-33,"0"3,0 8,-14 4,-15 3,-18 8,-12 14,-5 8,0 3,3 4,4-1,5-2,10-3,-1-1,1 8,25 6,24-1,29-14,13-9,13-5,-6 0,6-3,-1-1,-4-3,-3-10,-4 3,-10-7,-4-8,-20 6,-30-6,-5 15,-23 7,-10 5,2 4,0 3,5 4,3 3,-1 2,1 5,-1-5,10 8,12-4,19 8,18-7,34-9,9-3,9 0,10-2,5-3,0-2,-5 0,-7 0,-7-7,-8-3,-6-1,-29 4,-23-5,-29 2,-19 3,-16 7,-5 3,-7 4,-4 7,-3-2,2 2,7 2,12 3,3-5,11 1,24 4,29 2,27-9,27-8,19-4,9 0,14 0,-7-2,-4-5,-22 2,-9-9,-10-3,-23-1,-24-1,-34 4,-22 6,-15 9,-7 0,-3 0,3 0,-2 0,12 0,6 2,10 5,14-4,3 4,30-5,15-2,25-2,22-5,11-7,17 2,12-2,0-3,-7 1,-10 1,-9-1,-14 6,-7-1,-29 4,-21-5,-28 2,-24 6,-10 11,-21 7,-4 2,-1-1,3 3,10-3,11 1,12-2,16 5,29-9,29 4,23-9,16-10,10-9,5-5,6-3,-1 4,-8 1,-7 3,-7 0,-16-8,-24 4,-22 3,-27 8,-22 14,-17 5,-2 2,3 1,1 1,13-4,4 2,24-2,24 2,28-7,24-14,-1-7,-1-5,-4 0,-1 5,-15-5,1 5,-32 4,-4 3,-9 14,-6 15,13 11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14040 9397,'24'-11,"4"1,-25 10,15-9,-44 6,10 3,-36 19,9 10,15-10,0-12,9 4,2-8,24 1,19-8,5-1,4-9,1 2,6-2,-18-5,-26 26,-34 0,-16 10,7 2,3-3,2-2,9-9,0 14,41-26,18 0,10-10,11-4,-23 9,-7 3,-19 9,10-12,4-9,5 9,-7-7,-15 19,-18 0,0 9,-10-6,12 1,5-18,16 0,20-17,11 1,0 13,2-4,3 2,-17 10,-6-6,-30 13,-13 4,-3 10,-7-2,-6 1,8-3,-6 6,13-10,13 4,23-16,14-3,22-11,-1 1,-9 0,-2 0,-38 9,-14 5,-15 11,-6 3,-1 1,17-4,19-4,28-4,36-18,2-6,-2 0,-24 9,-26 2,-28 10,-17 2,-12 12,10-4,9 6,38-13,15-11,11 6,2-19,-4 18,-31-9,-14 19,-17 0,-2 0,-3 0,1 10,9-10,19 0,19-17,30-11,1-10,-10 5,-17 2,-23 10,-19 11,-4 8,-6 2,10 0,-5 0,20 0,1 0,39-19,-11 14,25-9,-5 0,4 2,1 1,-10-8,-2 7,-31 0,-14 5,-5 5,-12 11,10 22,-1 14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6233 9589,'2'-43,"8"3,11 5,12 6,-16 8,-17 7,-26 21,-24 14,0 3,-2-1,8-1,-6-1,5 0,2 1,8-1,0 0,16-9,12-7,25-10,18-7,9-9,2 0,3-1,6-6,-6 0,-3 2,-2 2,-2 3,-27 2,-20 5,-27 7,-16 14,-3 7,-4 5,-3 2,0 0,8-7,-8 3,-2 7,7-13,26 13,30-24,27-9,24-15,1-7,3 0,3-2,2 0,-15 7,8-2,-10 4,-7-6,-4-6,-27 15,-23 7,-19 11,-14 11,-8 3,-6 11,2-3,2-5,8 5,-8-5,10 5,28-10,30-9,25-12,4-7,-2-4,7-6,-10 3,8-9,-24 9,-19 5,-29 14,-8 7,-8 4,-5 3,5 8,-7-6,0 3,21-5,-4 7,30-11,10-3,26-12,14-7,-3-2,3-1,2-1,3-6,0 6,-8-6,-2 3,-4-2,-17 9,-19-9,-10 18,-11-18,0 16,9-9,-2 2,-1 5,6 4,-19 10,-5 0,2 0,-5 0,-1 0,6 0,-7-4,10-11,9 11,0-34,5 33,-15-9,8 21,0 14,9-9,12 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10764 9674,'-19'-43,"5"10,-17 12,8 12,-6 9,3 0,-9 0,7-8,-8 1,20-9,16-5,28-10,10 5,0-2,4 13,-4-13,4 14,-39-12,-24 19,-22 7,-7 7,1 2,6-2,27-9,23-5,9 2,34-16,-17 4,10-4,-25 0,-18 2,-28 5,-10 7,-4 4,6 3,1 0,-3 0,7 0,10 0,21-11,14-11,5 1,-5-7,-14 13,-4 6,-37 0,39-3,9-9,29-1,18 1,0 0,-21-1,-4 1,-39 0,-4 0,5 9,-6-7,30 5,8 4,10-9,-23 3,-24-8,-17 5,-9 3,-3-5,20-1,4-8,23 13,-4 10,-14 19,-19 30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10211 3487,'-24'-5,"13"-9,13-14,10-3,9-5,0 10,-6 0,-15 19,-24 17,-33 18,-4-2,-3-2,-2 4,-5 3,-10 0,-8-1,-8 6,-14-6,52-13,-1-1,-3 3,-1 0,1-2,0-1,4 1,0-1,-54 15,9-5,9-2,20-10,11-2,12-3,12-6,18-18,29-13,27-10,39-4,14-3,17-5,7 5,-49 19,2 0,2 1,0 1,1-2,1 0,0-2,1 1,-2 4,-2-1,-4 0,-1 1,53-17,-4 4,-12 10,-10 0,-13 7,-18 8,-8 1,-22 3,-19 7,-33 10,-43 4,-16 5,-9 2,-18 7,51-13,0 1,-3 0,0 1,2 1,1-1,2 0,0 0,-2 2,1-1,-49 13,10 0,14-1,9-4,15-9,11-3,29-2,23 0,29-12,21-19,21-14,13-3,10-1,8-8,3 2,2-6,2 4,-55 23,1 1,54-21,-11 6,-8 3,-10 2,-11 5,-9 10,-20 2,-23 9,-21 0,-31 10,-29 12,-20 9,-29 4,46-11,0 0,-3-1,1-1,-1 2,-1 0,-6 0,1 0,2 0,2 0,1-1,1-1,2 1,2 0,3-2,1 1,-44 14,22-10,15-2,15-5,24 0,26-14,35-9,31-20,37-11,-42 16,3-2,5-1,3 0,3 2,0 1,2-3,-1-1,1 1,-1 0,0 1,-1 0,-2 0,0 0,-7 1,-1 0,46-15,-12 5,-12 6,-24 3,-4-2,-59 14,-38 0,-43 14,-35 14,43-4,-4 3,-11 8,-2 1,-6 0,-2 1,-6 0,-1 1,-1 0,1 2,2 2,2 0,3-3,1 0,5-1,1 2,8-1,3 2,12-5,5 1,8 1,3 1,-34 20,22-2,24-8,23 0,16 3,41-7,19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30293 2934,'21'-12,"-16"-7,-22-7,-16 0,-7 3,-5 1,-2 4,-3 1,3 5,2 3,-7 2,-5 7,-4 0,-3 0,-7 9,0 5,0 5,0 2,0 1,10 1,11 3,5 3,3-3,9 9,7 8,9 11,20-9,18-5,14-7,13-7,1-2,15-3,9-2,10-3,9-1,3-11,6 3,-1-4,1-3,1-10,0-4,-8-5,-4-2,-7 0,-5-3,-3-2,-11-2,-12 2,-14 2,-5 1,-2-6,-17-4,-23-7,-27 4,-23 8,-24 7,-16 7,-7 7,-8 4,52 4,-1 1,-3-1,0 2,0 2,2 2,1 1,0 1,1 2,1 1,-52 14,16-4,5-1,9 0,19 3,19 4,8 7,27-1,17-1,31-3,19-4,23-4,10-8,9-7,12-5,5-2,-2 0,1 0,-6 0,-12 0,-26-7,-14-2,-10-3,-19-5,-21-9,-33-2,-16 7,-31 9,-1 2,-4 6,-12 1,-4 3,2 0,2 0,7 0,8 3,4 1,14 6,10 2,16-3,10 12,30-13,27 6,20-10,20-4,2 0,16-2,1-5,0-7,-6-5,-1 5,-24 0,-10-3,-7-2,-16 3,-10-6,-30 8,-27-7,-16 9,-11 5,-8 0,-3 0,-6 9,7 3,4 2,8-2,11 4,0-2,15 10,42-5,29 7,20-5,15-10,7-8,0-1,-5-9,-11 0,-8-1,-6 1,-22 5,-12-12,-31 13,-18-6,-20 10,-11 4,-5 0,-7 9,10 5,6 5,10 2,19 5,12 10,37-1,20 17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30335 8781,'-63'-19,"8"7,6-11,4 8,2 4,-2 1,-2-2,-3 3,3-1,0 6,-3 1,-7 3,-4 0,-3 0,0 0,3 3,4 4,-2-3,9 11,3 4,2 4,3 6,9 1,7 1,9 11,10-6,16 4,13-7,13-5,12 3,17-7,17 4,6-4,5-3,10-7,-5-2,2-3,0-4,-9-2,0-6,-10-2,-9-4,-5-3,-11-9,-8-10,-9-2,-12-5,-10-2,-6 5,-13-1,-4-1,-7-4,-14 6,-8 2,-9 5,-9 9,-10 9,-14 8,0 2,-4 0,-4 0,-3 9,1 3,8 2,4 0,8 3,11 2,7 4,5 6,22-10,16 9,23 5,20-7,30-2,5-10,7-5,14-2,7-7,5 0,0 0,-5 0,-4-9,-10-5,-5-5,-9-2,-9-3,-20-4,-32 6,-27 1,-32 14,-25 12,-18 14,-7 11,-5 4,0 3,5 3,6 1,18-4,11-1,12 2,17-5,6 2,43-11,24-3,24-14,16-12,14-6,7-11,3-1,-3-3,-7-3,-14-1,-9 4,-10-3,-12-1,-23 6,-24 0,-24 5,-26 12,-13 3,-13 8,-7 11,-7 11,5 4,10 1,9 2,9 0,14-2,15 11,23-4,8 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20614 2636,'33'0,"-12"0,-2 0,-5-7,14 0,-9 0,10 7,-20 0,22-2,-10-5,-4 4,11-4,0 5,5 2,-11-10,-13 8,-9-7,-19-1,3 1,-22-8,-7 3,0 9,-12-2,-2 5,-2 2,-3 0,-7 7,3 2,4 1,5-1,11 1,-1-3,20 2,22 5,26-7,26-4,9-6,6-4,3-7,-8 2,13-2,1-2,-3-3,0-2,-4 2,-3 2,-5 5,-2 3,5-5,-8 7,-1 2,-3 3,-26 2,-22 0,-28 0,-2 0,-12 0,-2 0,12 2,-8 3,3 2,7 0,-3-7,10 0,-4 0,39 0,17 0,17 0,13 0,-6 0,0 0,-24 0,-19 0,-24 19,-25 9,4-9,17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16593 16520,'28'-14,"1"0,1-5,1-7,-12 0,-19-10,-19 20,-19 2,-7 9,-4 5,-10 7,4 2,-4 3,-5 5,15 2,-10 0,7-3,2-2,10 0,47 5,31-7,23-10,20-9,8-4,11-4,11-6,2 0,-2 0,-2-1,-3 1,1 2,-3 3,-5 1,0 8,-11-4,-8 1,-4 5,-5 3,-10 2,-4 0,-7 0,-6 0,-8 0,-1 0,-18 0,-10 7,-28 3,-15-1,-11 0,-7 6,-13-6,-6 3,-10 4,-6 3,-20 3,0 1,-7 3,55-12,-1 1,4 2,1 1,-57 13,10-1,12 1,14-5,19-5,9-6,22 8,23-9,36-7,33-9,16-12,26-12,-47 11,1-1,4 0,2-1,7 0,3-1,4-3,3-1,1 1,2 0,0-1,0 1,-1 0,1 0,1-1,0 1,-6 0,-1 0,1-1,-1 1,-2-1,0 2,-4 1,-2 2,-3 0,-3 1,-6 0,-2 1,46-8,-11 6,-18 1,-11 9,-12 2,-28 2,-29 6,-35 4,-45 5,-19 11,41-9,-2 1,-6 2,-2 1,-7 1,-3 0,-11 1,-1 0,-5 0,-1 0,-6 3,-1 1,-3 2,-1 0,5-2,-1 0,2 0,2 1,7-2,3-1,6 0,3-1,12-3,4-1,9 0,2-1,-41 15,21-5,19-2,33-10,33 0,40-12,62-2,-48-4,3-4,6-1,2-3,4-2,1 0,7 1,0 0,5-4,0-2,-2 2,0-1,0 2,-1-1,-1-3,0 0,-1 3,0 1,-2-2,-1 0,-4 2,0-1,-4 2,-2-1,-6 2,-2 0,45-5,-13 3,-17 1,-19 11,-9-3,-65 9,-34 10,-41 14,32-8,-2 2,-6-1,-3 2,-11 6,-3 0,-3 0,-1-2,0 0,-1 0,3 1,0 0,9-4,1 1,3 1,2 1,9-2,2-1,-45 21,21-10,19-3,12 1,40-3,29 1,35-15,28-9,19-8,-39 0,1-3,6-3,1-1,4-3,2-2,4-2,0 1,-2 1,0 1,2-2,0-1,-4 1,0 1,-2 3,-2-2,-5-1,-2 0,50-14,-9 3,-11 3,-15 1,-19 8,-10 0,-20 9,-25-2,-32 7,-29 7,-18 8,-22 6,-14 5,48-11,-2 1,-3 0,-1 1,3-1,0 1,-1 0,1 1,4-2,1-1,-50 13,10 1,15-3,18-10,9-2,33-2,33 2,31-7,35-14,14-7,8-7,7-8,9 6,2-6,1 3,-1 0,1-2,-3 0,-12 7,-9 2,-10 4,-9-1,-14 6,-8-1,-23 6,-23 0,-29 10,-29 0,-8 9,-15 2,-10 3,-4 3,-10 6,5 0,-2-2,5-2,6-3,1 0,16 1,5-3,6-5,16 2,8-9,24 7,15-9,27-7,22-10,15-7,8-2,13 0,6-1,8 1,-10 0,-5 0,-9-1,-4 1,-6 2,-11 3,-7 4,-5 2,-22 3,-23 10,-31 4,-16 7,-17 5,-11 2,-20 0,-9 1,-9-1,-5 0,-1 0,58-10,-1 0,-56 10,2-2,5-5,14 2,15-8,16-1,14 2,16-7,50-9,31-16,21-6,15-1,9-1,6 5,6-5,7 1,0-1,-5-5,-3 8,3 2,-7 2,-7 3,-3 0,-18 2,-8 3,-9 1,-26 11,-73-3,-43 11,-18 3,48 1,-1 1,-6-2,-1 0,-3 3,-2 1,-3 2,-2 0,-3 1,-1 1,1-1,-1 0,2-3,0-1,3 0,0-1,0-2,0 0,2 3,1-1,6-3,2 0,-53 6,20-3,21 1,24-15,40-9,40-3,54-25,24 2,-43 20,3-1,8-3,3-1,5 0,1 0,0 1,1-1,-1-2,1 2,-3 2,0 1,0-3,-2 0,-7 4,-3 0,-6 2,-1 0,46-17,-33 13,-18-1,-34 8,-66 20,-66 6,39 0,-5 3,-12 4,-4 2,-4 1,-2 0,-6 2,0 1,-1 1,1 2,-3 1,1 2,2 1,2 2,2 3,1 3,4 0,1-1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11168 8419 6664,'0'-14'1715,"0"0"-1289,0 9 34,-9-4-452,7 9 0,-15 2 1,8 5 70,-3 8 0,5 3 0,-8 4 0,1-1-11,2 0 0,-6 0 1,3 1-1,-4 1 0,-2 3 60,0 3 0,7-1 0,2-7 0,2 3 0,6 2-5,1 2 0,3 1 0,0-6 0,0 3-17,0 3 1,10 1 0,4-1 0,3 4 31,-3 0 1,5 5 0,-8-8 0,4 3 0,-4 5 93,-1 2 0,-3-4 0,-5-1 0,3 1-95,2-3 1,0 4 0,-7-6 0,0 0 0,0 2-9,0 0 0,0-7 1,3 2-1,1-4-108,3-3 0,8 1 0,-6-4 0,3-1-100,4-3 1,-4 0 0,2 5 0,3-2 0,0-3 49,-3 2 1,5-4 0,-5 0 0,2 0-263,-1 0 0,3-5 0,-3 5 0,1-1-637,-2 1 0,5-7 1,-7 4 927,0 1 0,7-8 0,-7 8 0</inkml:trace>
  <inkml:trace contextRef="#ctx0" brushRef="#br0">15678 9142 7561,'-21'0'491,"7"0"0,0 0 1,2 0-1,7 0 1,12-2-76,10-5 0,4 2 1,3-7-1,2 1 1,4 1-318,3 1 0,1-6 1,3 6-1,-4 0-150,-2-1 1,5 3 0,-8 5 0,0-3 0,1-2-140,-1 2 1,0 3-1,-6 2-327,-1 0 0,-7-3 1,0-1-299,3-3 0,-5-8 1,0 6 814,-3-3 0,8-2 0,-6-7 0</inkml:trace>
  <inkml:trace contextRef="#ctx0" brushRef="#br0">16082 8717 7703,'-21'0'652,"7"0"-152,0 0 0,2 2 0,-2 6 0,7 8-251,4 10 0,10-2 0,3 4 0,-1-2-216,1 2 0,-3 3 1,-7 7-1,0-3-212,0 3 0,0-5 0,0 3 0,0-1-199,0-2 1,-7 5 0,0-7 0,2-1 377,3 1 0,-8-3 0,-2-6 0</inkml:trace>
  <inkml:trace contextRef="#ctx0" brushRef="#br0">16061 8717 7569,'0'-21'51,"0"7"0,-2 2 0,-3 0 402,-2 0 0,-10-2-290,3-7 1,2 9 0,-2 5 0,-2 5 20,-3 2 0,-5 2 0,-2 5-24,-2 7 0,-8 7 1,6 8-1,-1 6 21,0 5 1,-4 3 0,6-1 0,3 1 0,5 2-11,7 4 1,-3-4 0,10 5-1,5-5-165,7-3 0,9 1 0,14-3 0,8-5 0,4-4-142,2 0 1,3-15 0,3 3 0,4-5-96,2-2 1,0-7 0,3 2 0,-7-7 82,-5-7 1,-12-5 0,-5-9-1,-4-3 1,-5-4 31,-5-7 0,-5-6 0,-9-1 0,0-3 0,0-5 71,0-6 0,-9-3 0,-5 0 0,-5 4 98,-3 3 0,1 5 1,0 12-1,0 6-379,-1 6 0,8 11 0,0 5-1103,-3 4 1429,8 3 0,-1 10 0,10 2 0</inkml:trace>
  <inkml:trace contextRef="#ctx0" brushRef="#br0">16806 8653 7569,'0'-14'1969,"0"0"-1215,0 9-542,0-4 0,0 21 1,0 6-1,0 11-34,0 4 0,-3 5 1,-4 9-1,-7 5 1,-5 2 101,-2 5 1,0-4 0,-1-1 0,1-2 0,2-5-156,5-2 1,5-2 0,9-3 0,0-5-204,0-6 1,9-6-1,8-4 1,6-5-25,6-7 0,15-4 1,1-3-1,7-3 0,5-4-32,-3-7 0,-2 2 1,-9-2-1,0 0 1,-3 0 197,-5 0 0,-4 6 0,-10-3-83,0 1 1,-6 1 414,-1 2 0,-9 2-937,2-9 0,-3 9 0,3-2-1243,8 5 1784,-6 2 0,10-10 0,-7-2 0</inkml:trace>
  <inkml:trace contextRef="#ctx0" brushRef="#br0">17593 9227 7953,'14'0'910,"0"0"-160,-9 0-605,4 0 0,-9-2-73,0-5 0,3 5 0,1-8-493,4 1 1096,-1 6 294,-7-6-802,0 9 0,-3 0 0,-1 2 0,-6 5 0,1 7 31,-1 5 0,-6 3 0,4 1 0,0 6-64,5 6 0,-3-2 0,1 0 0,0 0 0,-1-2 73,5 0 0,3 4 1,2-7-1,0-2-202,0-2 0,2-3 1,5 1-1,8-4-169,4-3 0,2 1 1,0-9-1,3-2 1,2 0-264,2 2 1,8-5 0,-6 5 0,1-7-277,0-7 1,4 2 0,-6-6 0,-6-1 702,-6 0 0,2-12 0,-8-9 0</inkml:trace>
  <inkml:trace contextRef="#ctx0" brushRef="#br0">17614 9036 7756,'-21'0'618,"9"-2"0,3-3 0,1-5 1104,1-1-1722,0-4 0,17 4 0,2 1 0</inkml:trace>
  <inkml:trace contextRef="#ctx0" brushRef="#br0">18082 8356 7784,'-12'-10'884,"-7"-2"1,5-7-1,0 5 1,7 7-261,14 5 0,12 14 0,7 9 0,5 12-402,2 7 1,-7 5-1,2 7 1,-4 9-1,-3 10 141,0 5 1,1 2 0,-4 7-1,-1 2 1,-5 1-84,-3-3 1,8 7 0,-5-12-1,2 5-119,0-2 1,0-7 0,5-1-1,-2-9-103,-3-4 1,-2 1 0,2-13 0,-5-5-57,1-7 0,-8 0 1,5-10-1,-4-2-1161,-3-2-2180,0-13 3339,0-1 0,-10-10 0,-2 0 0</inkml:trace>
  <inkml:trace contextRef="#ctx0" brushRef="#br1">12891 11651 7569,'0'12'-153,"0"0"0,-2-8 330,-5 4 0,2-1 0,-7-5 1329,3 5-1259,2-5 0,9 8 0,5-10-76,8 0 1,3-7-1,4-3 1,-1 1-91,0-1 1,1-6 0,-1 2 0,0-5 0,0-2 85,1-1 0,-1-1 0,0-3 0,0-5 0,1 0 92,-1 1 0,3-8 0,2 5 0,2-3-88,-2 1 1,-2-8-1,-3-6 1,3-1-86,4-2 1,-4 5 0,4-10 0,-4 0 0,-3 1 5,0-1 0,0 12 0,1 0 0,-3 10 0,-3 4 156,-2 5 0,-9 3 26,2 1 1,-2 11-162,2 3 1,-5 18-1,5 11 1,-2 12-1,0 7-89,2 3 1,2 9 0,-4 2 0,5 3-326,1 0 0,-4-8 1,8 6-1,1-3 1,3-5-158,2-2 0,-6-12 0,-1-3 0,2-4-383,3-4 0,-5 4 1,1-15-1,1 1-1787,3-5 2628,-7-4 0,7-13 0,-7-2 0</inkml:trace>
  <inkml:trace contextRef="#ctx0" brushRef="#br1">13572 11162 7569,'-33'0'123,"2"0"1,10 0 364,0 0 1,2-2 166,5-5 0,4 2 0,13-7-354,4 3 0,5-1 0,9 6 0,0-4 1,0 4-462,1 1 0,-1 3 1,0 0-1,0 0-1345,1 0 1505,-1-9 0,10 7 0,2-8 0</inkml:trace>
  <inkml:trace contextRef="#ctx0" brushRef="#br1">13955 10120 7569,'0'-14'846,"-2"2"-52,-5 3 1,2 2 0,-9 7-385,-3 0 0,8 9 0,2 5 0,4 5-411,3 3 0,0 6 0,0 3 0,0 2-309,0 5 0,3-5 0,1 0 0,3 0 1,-2-3-425,-2 1 0,4-3 0,2-6 734,3-1 0,-7 0 0,4 1 0</inkml:trace>
  <inkml:trace contextRef="#ctx0" brushRef="#br1">13870 10205 7569,'-21'0'268,"7"0"-74,-1 0 0,13-2 1,2-5-1,14-7-123,12-5 0,0 5 0,10-1 0,-1-1 1,3-3-333,4-2 0,-6 2 0,9 2 1,-10 6 263,-4 1 1,0-4 0,-5 7-704,2 2 700,-9 3 0,-10 2 0,-9 0 0</inkml:trace>
  <inkml:trace contextRef="#ctx0" brushRef="#br1">13934 10397 7554,'14'0'61,"0"-3"1,3-1 65,2-3-127,2-1 0,10-1 0,2-3 0</inkml:trace>
  <inkml:trace contextRef="#ctx0" brushRef="#br1">14381 10312 7569,'-8'14'709,"1"0"-130,3 3 1,-6 1 0,3 4 0,2-1-236,3 0 1,2-7 0,0 1-1,0 1 92,0 3 0,0-5-578,0 0 1,2-9-360,5 2 1,5-14 0,10-7 0,1-5 33,6-2 1,4-8 0,7 1-1,-2 0 343,-3-3 0,-2 10 0,3-3 0,-8 10 0,-4 4 436,-3 6 1,0 1-1,-2 6 1,-5 4 155,-7 7 0,-4 7 1,-3 5-1,2 3-417,5-3 1,-4-3-1,6-2 1,0 1 259,6-1 0,-4 0-311,4 1 0,-1 8 0,7 3 0</inkml:trace>
  <inkml:trace contextRef="#ctx0" brushRef="#br1">12955 11864 9017,'3'12'611,"6"-5"1,12-5 0,15-2-226,11 0 0,19 0 1,19-2-1,15-5-294,11-8 1,-48 7 0,1 0 0,6-1 0,0 1 0,1 1 0,0 0 0,-1 0 0,1 0-28,2 1 0,-1 0 0,-2 0 0,-1 0 1,0 4-1,-1 0 0,-2-2 0,-2 1 1,-3 0-1,-1 1-306,58-1 1,-16 3 0,2 0 0,-8 0-302,-6 0 1,-12 0 0,-7 0 0,-5 0-224,-2 0 0,0 0 765,0 0 0,-10-9 0,-2-3 0</inkml:trace>
  <inkml:trace contextRef="#ctx0" brushRef="#br1">15742 12395 7569,'-9'3'426,"6"4"1,10 7-1,3 5 1,-1 4-1,-2 6 1,0 6 261,0 5 0,1 1 0,-8-1 0,0 0-574,0 5 1,0 0 0,0-8 0,0-1-1,0-1 1,0-2-265,0-4 0,0-6 0,0-1 150,0-1 0,9 0 0,3 0 0</inkml:trace>
  <inkml:trace contextRef="#ctx0" brushRef="#br1">15763 12331 6739,'-14'-2'116,"2"-5"1,3-7 616,4-5 0,5-2 1,7 2-1,7 2-368,5 3 1,5 0 0,2-5 0,5 2 0,2 6-290,5 1 0,2-6 0,2 4 0,1-2 0,-1 0-289,1-3 0,-3 8 0,-2-1 296,-3 1-83,-9 6 0,5-6 0,-10 9 0</inkml:trace>
  <inkml:trace contextRef="#ctx0" brushRef="#br1">15699 12629 7162,'0'21'-534,"-4"-9"1,4-5 1010,9-4 0,15-6 0,7-1 1,2-6-1,4-2 298,4-4 0,1 4 0,1 0 0,-3 3 0,-2 4-1439,-3 3 0,-9-5 0,3-1 664,-6 4 0,8 1 0,2 3 0</inkml:trace>
  <inkml:trace contextRef="#ctx0" brushRef="#br1">16274 12629 7569,'0'21'543,"0"1"0,0-1 396,0 0 1,0-7-1,0 1-475,0 1 0,0 3 1,0 5-1,0 2 21,0 2 1,0 10 0,0-5 0,0 2 0,0 1-404,0 1 1,2-6 0,3-2 0,2-6 0,-2-2-162,-3 1 1,8-11-99,4-3 1,5-8 0,2-8-1,0-8-325,1-10 1,-1-5 0,2-7 0,3 5 0,3 3 220,-3 4 1,2 2-1,-4 5 1,-5 5 360,0 7 1,-3 7 0,1 7 0,-5 7 24,-3 5 0,-2 2 0,-7 3 0,0 2 299,0 2 0,0 1 0,2-8 0,3 0-1086,2 0 0,10-6 0,-5-1 1,2 0 681,0-2 0,0 7 0,7-8 0</inkml:trace>
  <inkml:trace contextRef="#ctx0" brushRef="#br1">17572 11906 7569,'-22'10'0,"-6"-8"0,0 8 0,-1-1 490,-2 5 1,5 7 0,-9 8 0,-3 9-1,-2 9 767,-3 9 1,3 13 0,5 4 0,6 3-1,8 2-689,7-3 0,5 3 0,9-9 0,2-5-354,5-3 1,7 3 0,15-15 0,6-4-363,5-7 0,12 0 148,5-10 0,4 10 0,3-5 0</inkml:trace>
  <inkml:trace contextRef="#ctx0" brushRef="#br1">20358 11715 7914,'-19'-14'1782,"3"2"-552,2 2 1,11 3-1,3 7-864,12 0 0,9 3 0,8 6 1,6 12-1,8 13 7,6 6 1,-4 5 0,7 4 0,-4 10 0,-4 7-85,-3 5 1,-13 7 0,-2-7 0,-9 0 246,-10 2 0,-5-7 1,-4 5-1,-5-5-310,-8-2 0,-4-10 0,-2-4 0,2-5 0,3-5-1680,2-4 1,9-6 1453,-2-8 0,4-1 0,3 0 0</inkml:trace>
  <inkml:trace contextRef="#ctx0" brushRef="#br1">14785 12884 7397,'-22'0'345,"13"-2"1,9-3 0,12-4 0,7-1 0,4-2 0,6 3 290,6 0 1,12-1 0,5 5 0,3-2 0,2 0 0,-1 0-654,1 0 0,-7-2 1,4 4-1,-2-2-142,-5 2 0,-11 3 1,-8 2-874,-4 0 0,-15 0 0,-9 2 1032,-12 5 0,-16 5 0,-5 9 0</inkml:trace>
  <inkml:trace contextRef="#ctx0" brushRef="#br1">14976 12544 8759,'-9'-12'3254,"6"5"-3195,-4 14 0,-2-2 0,-1 9 1,-1 5 135,-6 7 1,-9-2-1,-5 6 1,-2 1 161,-5 5 0,5 1 1,0-1-1,2-6 1,22-19-199</inkml:trace>
  <inkml:trace contextRef="#ctx0" brushRef="#br1">14676 13054 17150,'12'5'60,"23"5"84,5-3 1,3-7-1,0 0-1252,-1 0 0,-2 7 1,-2 2-1,-5 1-3234,-2-1 4342,-12 8 0,-10 4 0,-9 12 0</inkml:trace>
  <inkml:trace contextRef="#ctx0" brushRef="#br1">14676 13012 9578,'2'0'0,"20"0"0,-1 0 0</inkml:trace>
  <inkml:trace contextRef="#ctx0" brushRef="#br1">12509 12480 7569,'0'-14'126,"0"0"1,0 7 384,0-7 1,0 7-1,0-8 994,0-1-1274,0 6 1,0 3 0,0 14 0,0 8-52,0 4 0,0 11 0,-3 8 1,-4 7-1,-7 9 44,-5 8 1,-2-3-1,2 12 1,2-8-109,3-6 1,9 2-1,-2-9 1,5-5-1,2-5-248,0-5 1,9-11 0,6-1 0,3-8-1,6-6-42,4-4 0,6-3 0,8-2 0,1-2-110,-1-5 0,-2 2 0,-2-7 0,-5 3 216,-2 4 0,-3-4 1,-6 1-1,-1 4 167,0 1 1,-7 3-88,1 0 0,-11-2 0,6-5-554,-1-7 0,-4 4 0,7 1 1,0 2-2085,-1 0 2626,-6-10 0,14 15 0,-7-8 0</inkml:trace>
  <inkml:trace contextRef="#ctx0" brushRef="#br1">13083 12969 7789,'-12'10'1427,"-7"-8"-739,5 5 0,2-4-316,-2-3 0,12 0 0,2 0-467,11 0 0,8-3 0,3-2 1,-1-2-1,0 3-182,0 1 1,1 3 0,-1 3 100,0 4 0,-9-3 0,-5 11 305,-4 1 0,-3 3 0,0 2 0,-3 1 0,-4-1 259,-7 0 0,2 7 0,0 1 1,3-3-153,4-3 0,-4-8 0,2-1 0,2 2-61,2 3 1,13-5-1,4-2 1,5-2-540,2-6 0,1-1 1,-1-3-141,0 0 1,0 0-1,1 0 32,-1 0 1,-2-3 0,-3-1-1,-4-6 1,0 1 471,0-1 0,-7-16 0,4 3 0</inkml:trace>
  <inkml:trace contextRef="#ctx0" brushRef="#br1">13508 12523 7569,'-21'0'0,"2"2"597,5 5 0,-3-2 0,10 9 1,3 3-1,1 2-256,3 2 0,0 10 0,3 4 0,1 5-254,3 3 0,3 2 1,-5 2-1,2 2 1,-3-4-301,-1-7 0,4 0 0,2-10 0,1 1-1328,-1 1 0,8-13 1541,-3 4 0,5-4 0,2 4 0</inkml:trace>
  <inkml:trace contextRef="#ctx0" brushRef="#br1">13530 12565 7569,'-22'0'127,"3"-2"311,5-5 0,5 2-158,9-9 1,7 7-1,2-5 1,3 3-172,5 4 1,2 0 0,2 0-1,0-2-154,0 3 1,1 1 0,-1 3-1,0 0-150,1 0 0,-4 3 0,-3 4 41,-8 7 0,-5 5 0,-2 4 1,0 3 397,0 3 1,-9 1-1,-6-1 1,-3 4 0,-4 2 90,1 1 1,2-8 0,3 5 0,4-2 33,2-5 1,3-2 0,10-3-446,4 0 1,4-7-1,11-2 1,-1-3-177,0-4 0,1-2 1,-1-3-1,0 0-72,0 0 0,1 0 0,-1 0 0,0 0-170,0 0 0,1 0 494,-1 0 0,0-10 0,1-2 0</inkml:trace>
  <inkml:trace contextRef="#ctx0" brushRef="#br1">13976 12906 7569,'-21'11'319,"7"-1"0,2-8 1098,3 5 1,6-7-1382,17 0 0,1-2 1,15-10-1,-1 3 1,1 2-108,4-3 0,-8 8 0,4-5 1,-1 4-370,-1 3 1,-2 3-1,-9 1 1,-6 6 694,-1 2 1,-3 4 0,-9 10 0,-6 5 283,-6 2 1,-5-5-1,-2 8 1,-3 2-228,-4 2 1,4 0-1,-4-2 1,7-5 0,7-3-127,7-4 0,-3-2 1,3-3-1,5 1 1,6-4-370,11-3 1,3-6-1,6-9 1,2 0-244,2 0 0,10 0 1,-5 0-1,3 0 45,-1 0 0,-6-7 1,4 0 380,-3 2 0,-1 3 0,-8 2 0</inkml:trace>
  <inkml:trace contextRef="#ctx0" brushRef="#br1">17848 12140 8420,'-12'-9'413,"3"4"150,9-9 0,0 7 32,0-7 1,2 9-345,5-2 1,-4 7 0,4 7 0,-5 9-46,-2 10 0,-7 0 0,0 10 0,2 2 1,3 2 26,2 2 0,0 1 0,0-3 1,2-2-240,5-3 0,5-2 0,9 3 0,1-8-288,-1-4 0,7-5 0,3-3 0,0-4 0,-1-3-25,-4-4 1,5-3 0,-2-4 0,-6-5 0,-6-7 76,-10-5 1,-5-2 0,-2-3-1,0-2 423,0-2 0,-9-10 0,-8 2 0,-6-4-11,-6-2 0,-6-1 1,6 3-1,3 5 0,3 6 204,1 6 1,4 1-375,3 1 0,6 19 0,9 4 0</inkml:trace>
  <inkml:trace contextRef="#ctx0" brushRef="#br1">18359 11779 11141,'-10'11'306,"8"8"0,-5-4 1,4 6-1,3 5 0,0 2 1,0-2-1,0-2 0,0-3 200,0 0 1,0-11-1,3-10-689,4-12 1,5-9-1,9-5 1,3-5-1,2 0-130,2 1 0,7-6 1,-6 8-1,-1 2 1,0 2-120,1 3 0,-1 9 1,-7 5 355,1 5 0,-10 4 0,-5 5 0,-5 7-29,-2 5 0,0 2 0,0 1 0,2 1 0,3 3 105,2 3 0,0-1 0,-7-7 0</inkml:trace>
  <inkml:trace contextRef="#ctx0" brushRef="#br1">19252 12119 8549,'-12'0'3662,"3"0"-3335,9 9 0,7 10 0,2 10 1,1-1-106,-1 3 1,-2-5-1,-7 9 1,0 0-402,0-1 1,0 3 0,0-6 0,0 0 0,0-1-913,0-4 1,7-2-1,3-3 1091,2 1 0,2-11 0,7-1 0</inkml:trace>
  <inkml:trace contextRef="#ctx0" brushRef="#br1">19465 11779 7569,'0'14'2070,"0"0"-1384,0 3 0,0 1 0,0 6 0,0 2-128,0 2 1,0 10-1,0-5 1,0 3-287,0-1 0,0-6 0,0 4 0,0-3 1,0-4-512,0-2 0,2-5-10,5-5 0,-2-9 1,9-17-1,5-12-344,7-6 0,-2-8 0,4-9 0,-2-3 379,2 3 1,-4 2-1,4 5 1,-6 4 0,-6 8 1056,-2 4 1,-6 12-434,6 5 1,-7 7 0,5 7 0,-3 8-1,-2 3-188,3 4 1,-6-1-1,11 0 1,1 1-3050,3-1 2827,12 0 0,2 0 0,9 1 0</inkml:trace>
  <inkml:trace contextRef="#ctx0" brushRef="#br1">16316 14139 7569,'0'-22'479,"0"11"0,-2 1 0,-3 15 0,-2 9 0,3 17 0,1 14 0,3 14 0,-2 9 0,-3 10 1,-2 5-1,2 2-266,3 0 0,-5 0 0,0-2 1,2-5-1,3-10 0,2-9-1296,0-9 0,9-8 1083,5-6 0,5 4 0,2-7 0</inkml:trace>
  <inkml:trace contextRef="#ctx0" brushRef="#br1">16168 14351 7569,'-12'-2'1902,"5"-5"1,7-5-1626,7-9 1,12 0 0,11-3 0,3-2-335,5-2 0,2-3 0,3 5 0,0-5-664,-1-2 1,8 7 0,-1 0 0,-4 7 720,-7 5 0,2 9 0,-7-4 0</inkml:trace>
  <inkml:trace contextRef="#ctx0" brushRef="#br1">16444 14798 7569,'-21'0'1364,"0"7"-771,-1 0 1,10-9-1,8-13 1,8-1 0,11-1-672,4 3 0,4-2 0,3-8 0,5 0-1890,2 5 1968,-7 3 0,14-15 0,-7-2 0</inkml:trace>
  <inkml:trace contextRef="#ctx0" brushRef="#br1">16806 14564 7569,'0'14'3215,"0"0"-2632,0 0 1,0 8 0,2-1 0,3 0-86,2 0 1,0 10 0,-5 2-1,3 3-377,2-1 1,0-2-1,-4 5 1,1-5-358,3-2 1,12-5 0,0-12 0,7-12-346,0-14 0,7-14 1,3-23-1,4-5 292,3-1 1,-3-4 0,-2 12 0,-5 7 156,-3 9 1,-1 10-1,-8 7 1,-2 9 692,-5 10 1,-4 16 0,-10 17-1,0 9 1,0 7-90,0 1 0,-3-1 0,-2-7 0,-2 3-1414,3-3 1,1-9 0,6-5 0,6-5 941,12-9 0,10-7 0,12-12 0</inkml:trace>
  <inkml:trace contextRef="#ctx0" brushRef="#br1">18188 13756 7569,'-14'-14'191,"0"2"0,-2 3 1439,-3 4 0,-3 5 1,1 9-876,0 13 1,-3 11 0,-2 19 0,-2 11-556,2 13 0,-7 18 0,-3 13 0,26-77-95</inkml:trace>
  <inkml:trace contextRef="#ctx0" brushRef="#br1">17868 14232 16875,'-4'13'44</inkml:trace>
  <inkml:trace contextRef="#ctx0" brushRef="#br1">17827 14362 17299,'-3'10'24</inkml:trace>
  <inkml:trace contextRef="#ctx0" brushRef="#br1">17784 14512 17651,'-7'26'62,"-21"87"87,12-52 0,1-1 0,-9 46 0,13-14-1039,6-14 1,10-12 0,9-9 0,17-7-3417,13-5 4306,-32-39 0</inkml:trace>
  <inkml:trace contextRef="#ctx0" brushRef="#br1">20805 13756 7569,'-21'0'0,"7"0"1676,5 0-671</inkml:trace>
  <inkml:trace contextRef="#ctx0" brushRef="#br1">20761 13765 14742,'1'0'13,"21"15"194,8 6 0,6 7 0,4 8 0,3 6-34,-1 8 0,1-3 1,-3 10-1,-2 2 110,-3 2 1,-9 3-1,3 0 1,-8 2 159,-7 5 1,-2-10 0,-7 8 0,2-3 0,-3-5-129,-1-2 1,-3-11-1,0 1 1,0-4-1,0-5 13,0-4 0,0 1 0,0-8 0,0-3-1395,0-3 0,0-8-5185,0-1 6252,9-10 0,3-4 0,9-11 0</inkml:trace>
  <inkml:trace contextRef="#ctx0" brushRef="#br1">14891 14904 7569,'-21'0'862,"0"0"-167,-1 0 1,3 2 0,3 3 0,2 2 0,2-2 56,7-3 1,10-2 0,21 0 0,5-2 0,4-3-546,10-2 0,-3 0 1,10 5-1,-2-3 1,2-2-81,2 2 1,-6 3 0,1 2 0,-1 0-85,1 0 0,-6 0 0,2 0 0,-10 0-265,-4 0 1,0 0-1,-5 0-985,2 0 0,-2-3 144,-12-4 1,-7 5 0,-14-5 1062,-7 5 0,-5 2 0,-2 0 0</inkml:trace>
  <inkml:trace contextRef="#ctx0" brushRef="#br1">14997 14394 7569,'12'-3'580,"-5"-4"894,-4-7-847,-3-5 1,0 10-1,0 9-189,0 12 1,0 7 0,0 2 0,-3 2-84,-4 6 0,-7 1 1,-12 8-1,-2-2 1,-1 2-82,-1 2 0,4 9 1,-7 1-1,2-3-97,5-2 1,-5-5-1,5-2 1,5-5-61,4-2 0,13-3 0,-4-7 0,6 1-172,2-1 1,10 0 0,4-2 0,5-2 0,4-3-35,6 2 1,-3-4 0,7 0 0,0-3 14,0-4 0,-5 5 1,5-3-1,-2 0-108,-5 2 1,-2-6-1,-3 6 1,0-2-835,1 0 0,-8 7 0,-2-4 0,-3 2 1016,-4 4 0,-12 3 0,-5 2 0</inkml:trace>
  <inkml:trace contextRef="#ctx0" brushRef="#br1">12296 14585 7569,'-7'-21'863,"0"0"0,0 6-327,7 1 1,0 7 0,0 0 0,0 12 0,0 18 0,0 15-194,0 12 1,-8 14 0,-1 14-1,-3 2 1,-2-2-363,2-7 0,3 2 0,9-2 0,0-5 1,2-7-85,5-9 0,0-8 1,12-6-1,7-8 0,5-4 21,7-3 0,2-9 1,2-5-1,1-5 98,0-2 1,-1 0 0,1-2-1,-3-5-9,-5-7 1,3 2 0,-10 0-2460,-2 2-75,-2 3 2527,-12 7 0,-3 10 0,-9 2 0</inkml:trace>
  <inkml:trace contextRef="#ctx0" brushRef="#br1">12955 15138 6485,'-14'0'2650,"0"0"-1933,9 0-8,-4 0 0,11 2-483,5 5 0,-4-2 0,4 9 0,-3 3-32,3 2 0,-4 2 1,4 3-1,-5 2 1,-2 2 84,0-2 1,0 0-1,0 0 1,0 2-93,0-2 1,0-2-1,0-3 1,3-2-1,1-2-266,3-3 0,1-7-110,-8 7 0,0-12 0,0-2 96,0-11 1,0-8 306,0-3 1,0 8 0,-3 2 340,-4 3-891,5 2 327,-8 7-831,10 0 1041,10 0 313,-8 0-295,8 0-1418,-10 0-1249,0 0 2099,0 9 349,0-6 0,9 16 0,3-8 0</inkml:trace>
  <inkml:trace contextRef="#ctx0" brushRef="#br1">12806 15202 7569,'-11'-3'1476,"3"-4"0,8 3-1333,8-11 1,-1 8 0,12-5-1,4 1-29,1-1 1,-1 7 0,-1-4 0,-1 2 87,0 0 0,8-1 0,-1 11-257,-2 4 1,-12 5 0,-7 9 0,-4 3 226,-3 4 0,-10 5 1,-4 10-1,-5 1 0,-2 4 161,0 1 1,-1 3 0,1-7 0,2 0-105,5-5 1,4-11 0,10-1-1,0-5-253,0-1 1,0-8-1,3-2 1,4-3 0,9-4-372,10-3 1,-2-2 0,4-2 0,-2-3 0,0-2 33,3 2 0,-1-6 0,-7-1 361,1 0 0,-1-7 0,0 7 0</inkml:trace>
  <inkml:trace contextRef="#ctx0" brushRef="#br1">13147 14224 7569,'-3'-12'730,"-4"5"0,-7 4-1,-5 3 0,-9 12 1,-1 7-1,3 10 0,3 4-458,2 4 1,-3 4 0,0-1-1,1-2 1,6-5-589,5-3 0,5-1 0,7-8 0,3-2-3572,4-5 3889,14-5 0,12-9 0,10 0 0</inkml:trace>
  <inkml:trace contextRef="#ctx0" brushRef="#br1">13615 14606 7569,'0'-21'95,"0"0"1,0 0 0,0-1 3492,0 1-3169,0 9 1,0 12 0,0 17-1,0 9-160,0 9 1,0 8 0,0 6-1,0 8 1,0 7-18,0 7 0,0-5 1,0 5-1,0-5-44,0-2 1,0-10 0,0-7 0,0-7-417,0-4 1,0-10 0,2 0 0,3-7-3139,2-5 3356,0-9 0,2-5 0,3-12 0</inkml:trace>
  <inkml:trace contextRef="#ctx0" brushRef="#br1">13636 14670 7569,'-21'-9'1239,"2"-5"-694,5-5 1,4 5 0,10-1 0,3 1 0,6 0-291,12 0 1,1 0-1,8-8 1,-1 3-370,-1 5 0,7 2 0,-4 8 0,0-3 1,0 2 103,-5 3 1,-3 4 0,-4 5 0,-5 7-143,-7 5 0,-4 12 0,-6 4 1,-6 8-1,-10 4 408,-7 3 0,-9 9 0,4-5 0,0 0 369,0-4 1,3-5-1,9-3 1,3-1-538,1-6 1,11 3 0,-1-12-1,10-5 1,9-7-131,5-4 1,9-3-1,3-7 1,2 0 0,2 0-433,-1 0 1,-1-7-1,-7 0 1,2-1-958,-2-1 0,-2 7 1,-3-8 1430,0 1 0,0 6 0,1-6 0</inkml:trace>
  <inkml:trace contextRef="#ctx0" brushRef="#br1">14147 15074 7569,'-12'0'2725,"-7"0"1,19 0-2519,0 0 1,2-2 0,12-3 0,3-2-273,2 2 1,9 1 0,1-1 0,-3-2-202,-3 2 1,-2 3 0,1 2 0,-1 0-1,-2 2 82,-5 5 1,3-2 0,-10 11 0,-3 6 510,-1 4 0,-10 11 0,-3-1 0,-4 4 0,-7 5 129,-5 4 0,-3-4 0,8 5 0,0-5-91,0-3 1,9-6 0,5-3-392,4-2 0,6-5 0,4-12 0,9-7-662,10-5 1,-2-2 0,7-2 0,-3-3 0,0-4-490,-2-3 1,-2 0-1,-3-4 1177,1 1 0,8 1 0,3-7 0</inkml:trace>
  <inkml:trace contextRef="#ctx0" brushRef="#br1">14508 14096 7569,'-21'0'643,"0"3"0,-1 4 0,1 7 0,0 5 0,-3 4 62,-4 6 1,4-3-1,-7 9 1,3 3-1,2 0-464,7-3 0,0-4 1,12-8-242,2 6 0,13-15 0,3 5 0</inkml:trace>
  <inkml:trace contextRef="#ctx0" brushRef="#br2">23103 6867 6078,'-10'12'0,"8"-2"0,-8-1 0,10 3 0</inkml:trace>
  <inkml:trace contextRef="#ctx0" brushRef="#br2">23124 6867 6316,'-7'-14'1680,"0"0"-1548,0 0 0,7 0 0,0-1 24,0-1 1,0 4 0,2 0 0,3 1 783,2-1-469,0 7 0,-7-2-345,0 14 1,7 14-1,0 15 1,0 6-92,3 8 1,-1 4 0,8 10 0,-3 0-114,2-1 1,-4 1-1,2 0 1,3 0-1,-1-3 41,-1-4 0,3 2 1,-6-9-1,2-3 1,1-2 102,1-3 0,-4 1 1,0-3-1,0-5 0,-1-6 0,-3 1 0,3-1 84,-1-3 0,4-3 0,-5-1 348,3-1-308,-7-9 133,4 7 338,-9-17-243,0 7-305,0-9-234,-9 0-387,7 0 142,-8 0 338,10 0 1,0-2-1,3-3 1,1-4-28,3-3 0,10 7 0,-5-4 0,2 2 0,0-3-136,3-1 1,2 4 0,2-5 0,0 2-22,0 6 1,1-6 0,-1 1 413,0-3 118,-9 7 1,5-7-233,-10 5 1,0 2 0,-5-6-379,5 1 1,-4 1 0,6 4-494,0-2 1,-4 0-1,7 4 783,-3-4 0,8-4 0,-5-11 0</inkml:trace>
  <inkml:trace contextRef="#ctx0" brushRef="#br2">24039 7399 6780,'-12'9'545,"2"-4"0,10 9 0,0 3 0,0 2 0,0 2 0,0 0-346,0 0 1,7 8-1,3-1 1,2 0-269,4 3 1,-4-7-1,2 2 1,3-7 68,2-5 0,2 0 0,0 7 0</inkml:trace>
  <inkml:trace contextRef="#ctx0" brushRef="#br2">24039 7059 8271,'9'-14'182,"5"-1"0,5 1 1,2 0-1,3 0-78,4-3 1,-2 1-1,7-1 1,1 3 0,-4-2-1,3-3-469,0-3 0,-7 11 0,0 1 365,-9 1 0,2 6 0,-7-6 0</inkml:trace>
  <inkml:trace contextRef="#ctx0" brushRef="#br2">24060 7293 7569,'21'11'-160,"3"-6"1,2-10 410,2-9 1,10-5 0,0-4-1,7-3-413,4-3 1,1 1-1,-8 7 162,1-1 0,0-8 0,-1-3 0</inkml:trace>
  <inkml:trace contextRef="#ctx0" brushRef="#br2">24719 6208 9289,'3'24'147,"1"2"1,6 5 0,2 2 0,2 4-1,0 6 1,-2 4 0,0 3 0,-3-1-1,3 1 1,-3 0 122,1-3 1,4-9 0,-5-5 0,1-3-397,-1-4 1,1 0 0,-5 0 125,2 3 0,9-1 0,-4-7 0</inkml:trace>
  <inkml:trace contextRef="#ctx0" brushRef="#br2">24826 5485 7569,'-15'0'1013,"1"0"1,10 10-833,-4 4 0,8 14 1,8 8-1,3 4-24,1 2 0,7 3 0,-7 3 0,0 1-54,-5-2 0,2-2 0,-2-4 0,-2-4 0,-3-4-36,-2-2 0,8-10-223,-1-6 0,0-15 1,-5-8-31,5-18 1,-4-11 0,6-8-1,-2-7 94,0-12 1,0 0 0,-4-9 0,1 2 34,3 0 0,3 10 1,-3 11-1,5 8 1,2 6 152,0 8 1,0 7-1,8 6 1,-1 11 81,0 8 0,-7 15 0,1 12 0,-1 2-50,-2 5 1,6 2 0,-3 3-1,4-1-164,2 1 1,0-10 0,3-3-1,2-4 1,4-2-394,4-5 1,1-12 0,8 3 428,-1-1 0,1-7 0,-1 8 0</inkml:trace>
  <inkml:trace contextRef="#ctx0" brushRef="#br2">23656 8717 7569,'0'-12'100,"-3"3"84,-4 9 0,5-5 0,-5 5 0,7 10 0,7 6 0,5 8 0,2 4 37,0 7 0,0 6 1,7 1-1,1 1 0,-3-1-206,-5 1 1,5-1 0,-5 1 0,5-3-158,2-5 1,0 6 0,1-8 0,-3 2 0,-3-2-313,-2-2 1,-2 0-1,5-5 454,-3 2 0,0 0 0,7-7 0</inkml:trace>
  <inkml:trace contextRef="#ctx0" brushRef="#br2">24039 9504 7569,'-12'0'315,"0"0"0,7-3 0,0-1 0,8-6 0,9-2-217,7-4 1,2-3 0,0-5-1,3-2-360,4-2 1,-4 0 0,6 6 0,-1 1-1,-1 0-301,-2 0 0,-2 9 1,-3 5 562,0 4 0,1-6 0,-1-3 0</inkml:trace>
  <inkml:trace contextRef="#ctx0" brushRef="#br2">24421 9015 7110,'12'2'886,"-5"5"-759,-4 5 1,-3 5-1,2 1 1,3 8 68,2 5 1,7-3-1,-4 8 1,-1 2-1,3 0-453,0-3 1,-5 3 0,7-8-1,2 1-1196,3 0 1453,3-3 0,-1-7 0,0 1 0</inkml:trace>
  <inkml:trace contextRef="#ctx0" brushRef="#br2">24060 8228 9083,'-12'12'50,"5"7"1,5 9 0,2 8-1,0 6 1,2 8 0,3 2-51,2 0 0,9 7 0,-4-5 0</inkml:trace>
  <inkml:trace contextRef="#ctx0" brushRef="#br2">24613 8611 7569,'-12'-3'678,"5"-4"-591,5 5 0,4-17 0,5 5 0,7-5 0,5-2 1,2-1-1,1 1 0,1 2 0,3 3 0,3 2-1672,-3-3 1585,7 8 0,-10-10 0,8 7 0</inkml:trace>
  <inkml:trace contextRef="#ctx0" brushRef="#br2">24677 8802 7569,'9'12'-158,"5"-7"201,5-10 1,5-7 0,2-9-1,2-3 1,1-2-430,1-2 0,-6 4 386,4 3 0,5 4 0,1-13 0</inkml:trace>
  <inkml:trace contextRef="#ctx0" brushRef="#br2">25145 8079 6743,'-10'-12'802,"6"3"1,-11 9 0,-1 0-451,-3 0 1,5 9 0,2 8 0,0 9 0,3 9-207,-1 6 1,3 8-1,7 3 1,0 0-219,0 0 0,2-2 0,8-10 0,11-5-183,12-6 1,10-13 0,6-4 0,6-5 0,2-9 35,-1-10 0,-8-9 0,-1-8 0,-9-6 1,-10-5 204,-4-3 1,-13 1 0,-6-1 0,-10 1 111,-9-1 0,-14 1 0,-10 1 0,-7 6-284,-4 7 1,-8 4 0,5 5 0,2 5 0,3 4-435,7 1 0,11 7 620,1-5 0,4-5 0,3 0 0</inkml:trace>
  <inkml:trace contextRef="#ctx0" brushRef="#br2">25315 7548 7569,'-21'9'331,"-1"-6"0,1 6 0,0-2-29,0 0 1,9 10 0,5-3-1,4 5-216,3 2 0,3-7 0,4 0 0,5 3-128,-1 2 0,8 2 164,-5 0 24,-4-9 0,-3-5 0,-12-14 110,-2-7 1,0-5 0,5-2 0,-3-3 0,-2-4-395,2-8 0,12-4 1,7-2-1,8-1 0,4 1-102,2-1 0,0 10 0,-6 2 1,-1 5 117,0 5 1,1-3 244,-1 17 0,-2 3 1,-3 13-1,-4 10 30,-2 7 0,-3 5 0,-5-5 0,3 4 0,4 1-218,3 0 1,-5-5 0,10-10-1,4-4-303,5-2 0,5-3 0,-5-7 0,4 0-252,3 0 0,1 0 0,1 0 620,-7 0 0,5-10 0,1-2 0</inkml:trace>
  <inkml:trace contextRef="#ctx0" brushRef="#br1">12551 16541 7569,'-21'0'1182,"7"0"-726,-1 0 0,4 3-14,-4 4 0,13-3 0,12 11 1,1 1-104,6 3 0,2 9 0,2 3 0,0 2 0,-2 5-264,-5 2 0,-2 3 1,-7-1-1,2 3 0,-2 2-397,-3 3 1,-2-1-1,0-6 1,-2-1-179,-5 1 0,4-3 1,-4-4-1,7-8-1524,7-4 2024,5-13 0,9 8 0,1-7 0</inkml:trace>
  <inkml:trace contextRef="#ctx0" brushRef="#br1">12189 16818 7569,'-21'0'0,"0"0"0,0 0-75,-1 0 0,13-3 666,9-4 0,19 2 0,16-9 0,5-2 0,5-1-193,5 3 1,4-5 0,13 3-1,1-8-391,3-4 1,9-1 0,-4 8 0,0 0-127,-5-1 1,-8 8 0,-4 2 0,-7 1 0,-4 1-1035,-8 1 0,-14 4 1,-5 12 1152,-11 7 0,-27 15 0,-7 4 0</inkml:trace>
  <inkml:trace contextRef="#ctx0" brushRef="#br1">12381 17073 7569,'-31'33'398,"5"2"0,-7-11 1,5-5 688,9 0 1,12-10-885,21-2 1,10-4 0,18-6-1,5-4 1,5-7-321,5-5 0,14 5 0,-12 2 0,0 3-461,3 4 1,-8 2-1,0 1 1,-2-3-1759,-4-2 2336,-3 0 0,-3-2 0,1-3 0</inkml:trace>
  <inkml:trace contextRef="#ctx0" brushRef="#br1">13913 16244 7569,'-22'-12'-502,"1"5"1,0 4 821,-1 3 1,1 10-1,-2 4 1,-3 5 0,-3 4-79,3 6 1,3 4 0,1 12 0,3 2 0,3 5 333,2 2 0,9 1 0,-2 4 0,4-5-320,3-2 0,0-2 0,3-8 1,4 1-1,7-1-321,5 1 0,5-8 0,2-4 0,2-5-500,-2-7 1,5-5 0,-3 0 564,-2-7 0,-2-5 0,-3-2 0</inkml:trace>
  <inkml:trace contextRef="#ctx0" brushRef="#br1">13274 16881 7569,'-30'12'215,"15"0"0,4-7-242,13 2 0,19 0 1,17-7-1,9 0 1,10 0 117,5 0 1,4-7-1,2 0-91,3 2 0,10-7 0,-6 0 0</inkml:trace>
  <inkml:trace contextRef="#ctx0" brushRef="#br1">15359 16137 7911,'0'-14'1354,"0"0"-1012,0-3 1,-2 8-1,-5 2 1,-8 4 89,-3 3 1,-11 12 0,-2 7 0,1 12 0,-3 7 271,0 7 1,4 11 0,-2 1 0,5 7-134,8 7 0,10-5 1,1 5-1,10-5-370,11-2 0,10-1 0,20-1 1,6-6-1,9-6-729,10-5 1,6-3 0,13-1 0,2-4 527,2-1 0,-9-1 0,-10 8 0</inkml:trace>
  <inkml:trace contextRef="#ctx0" brushRef="#br1">19848 14202 8520,'-22'0'32,"11"10"0,1 2-186,10 9 1,-7 3 0,0 2-1,2 4 432,3 3 1,2 3 0,2 6 0,3 1 0,4 2-104,3 4 0,0-4 0,5 7 1,-3-2-1,0-1-192,-2-1 0,4-6 0,-6-4 0,-1-3 17,1 3 0,6-7 0,-4 0 0</inkml:trace>
  <inkml:trace contextRef="#ctx0" brushRef="#br1">20082 14032 7569,'-12'3'622,"5"4"-465,4-5 1,11 17 0,-1-5 0,0 5 39,2 2 1,-6 1 0,4 1 0,-5 3 8,-2 3 1,0-1-1,0-7 1,0 1 37,0-1 0,2-9-182,5-5 0,8-22 1,11-8-1,4-8-144,3-7 1,-4 5 0,6-2 0,1-1-75,-3 3 0,5 3 0,-10 8 1,-2 3 282,-2 5 1,-10 5 0,-2 11 0,-1 3 0,-1 4 91,-1 3 1,8 0-1,-3 5 1,5-6-87,2-1 0,3 4-961,4-7 0,5 7 462,10-7 0,-8 7 366,1-6 0,-1 8 0,8-4 0</inkml:trace>
  <inkml:trace contextRef="#ctx0" brushRef="#br1">18571 14288 6829,'0'-22'993,"0"10"-574,0-6 1,3 15-212,4-4 0,-5 7 0,5 7 0,-4 7-36,-3 5 1,0 5 0,0 2 0,0 5 0,0-1-138,0 1 0,0 9 0,0 0 0,0 8-181,0-1 0,0-2 1,0 0-1,0 2-5,0 2 1,0-1 0,0-11-1,0-1 1,0-1-699,0-2 1,2-2 848,5-10 0,-5 1 0,8-1 0</inkml:trace>
  <inkml:trace contextRef="#ctx0" brushRef="#br1">18742 14139 7569,'0'-22'43,"7"8"0,0 0 0,-3-2 1,1-1 512,2 3 1,-4 2-302,4 5 0,-5 7 1,-2 0-204,0 12 1,0 14 0,0 2 0,0 0 0,0 1 29,0-1 0,0 8 1,0-6-1,0 1-159,0 0 1,-7-3 40,0-7 1,0-7 0,9-2 0,3-5 48,2-9 0,10-7 0,-1-15 0,8-4 0,4-8-205,-2-4 1,5-3 0,-3 3 0,-2 2 43,-2 3 0,-5 9 0,-3-2 585,-2 4 0,-9 15-310,2 9 0,-4 9 0,-3 12 0,-3 3 0,-1 2-20,-4 2 0,1 1 0,10-8 0,4 0-529,7 0 0,5-6 0,2-1 0,3 0 422,4-2 0,5 7 0,10-7 0</inkml:trace>
  <inkml:trace contextRef="#ctx0" brushRef="#br1">30272 2488 7275,'0'-22'-371,"2"8"0,5 0 371,7-3 0,5-1 0,2-4 0</inkml:trace>
  <inkml:trace contextRef="#ctx0" brushRef="#br1">30378 2339 7260,'-14'-12'-809,"0"5"694,-3 4 115,-2 3 0,-2-9 0,0-3 0</inkml:trace>
  <inkml:trace contextRef="#ctx0" brushRef="#br1">30357 2211 7569,'0'-14'-206,"0"0"199,0-3 1,-3 8-64,-4 2 0,-5 4 1,-9 3 54,0 0 0,-10 0 1,-2 0-1,0 3 89,5 4 1,4-5 0,3 5 0,2-2 41,5 2 0,2-5-144,5 6 1,16-6-1,5-4 1,17-6-1,12-6-94,6-5 1,6-4 0,8-3 0,4-3 102,3 3 1,-1-4-1,4 1 1,-2 1-1,-5 0 89,3-1 1,-3 1-1,-7 7 1,-4-1-11,-3 1 0,-12 0 1,-12 0-1,-4 2 96,-3 5 1,-9 2-1,-7 7 1,-10-2-89,-9 2 0,-10 3 0,-9 4 1,-12 5-22,-7 8 0,-5 3 0,-7 4 1,-2-1-1,-2 0 9,-3 0 0,-7 8 0,7-1 1,2-2-18,3-2 0,12-3 0,4-2 0,8-3-140,6-1 1,10-11-62,19 3 0,21-7 0,29-4 0,11-8 0,8-5 65,1-6 1,11-3 0,4 2 0,2-2 82,-2-2 1,5-3 0,-8 5 0,1-2 82,-5 2 1,-5 2 0,-4 5 0,-6 3 0,-8 4 16,-11 2 0,-11 3 1,-21 10-57,-19 4 0,-24 5 1,-23 9-1,-13 3 53,-11 4 0,-14-2 0,0 9 1,-5 3-48,-3 2 0,13 0 0,6-2 0,13-5 0,6-2-72,8-5 0,21-5 1,4-4-18,10-3 1,19-9 0,14-1 0,22-6-14,15-5 0,13-17 0,14 1 0,7-6 25,5-1 1,9-6-1,-2 5 1,-5 1 109,-5-1 0,-6 3 0,-1 6 0,-14 1 0,-12 2 15,-14 5 0,-14 5 0,-19 11-32,-21 5 1,-31 5 0,-17 9 0,-9 0 41,-9 1 0,-8 6 0,8 0 0,7-2-48,4-2 0,-2-3 0,9 1 0,8-1 1,9 0-45,7 0 0,7-6 1,7-4-201,10-1 0,16-3 0,8-10 0,16-1-612,14-3 0,9-7 810,8 6 0,4-18 0,10 3 0</inkml:trace>
  <inkml:trace contextRef="#ctx0" brushRef="#br1">30357 1828 7569,'2'-11'-91,"3"1"0,4 3 422,3 0-238,-7 0 0,2 9 0,-14 5 0,-7 5 0,-5 2 7,-3 1 1,1 1 0,0 10 0,0 2-28,-1-2 0,1 0 1,0 0-1,-1 3-48,1-3 1,2-3 0,5-1 0,7-1 0,5 0-57,2 0 0,2-2 1,5-2-1,7-5 17,5-3 1,2 5 0,3-7 0,2-2 0,5-3 17,2-2 1,-5 8-1,5-1 1,-2-3-43,-5-1 0,5-1 0,-3 3 0,-2 2 3,-2-2 1,-3-1 0,0 1 0,1 2 87,-1-2 1,-7-3 8,0-2 1,-11 0 150,-3 0 0,-3-2 0,-11-3-245,-2-2 1,-3 0 0,-3 7-171,1 0 1,0 0 0,0 0 0,-1 2 97,1 5 0,0-4 1,-1 4-1,1-5 97,0-2 0,-7 0 0,-3 3 1,0 1-1,-2 3 92,0-2 0,-3-3 0,-4-2 1,5 0 61,6 0 1,8-2 0,5-3 0,4-4-91,2-3 1,3-2 0,7-7-56,0-1 0,10 1 0,4 0 1,5 0-1,4-1-78,6 1 1,2 0 0,6 0 0,-4-1-4,-2 1 0,5-3 0,-6-2 1,1-2 72,0 2 1,0 3 0,-5 1-1,2 1 1,-2 2 14,-2 5 1,-3-3 0,-2 8-1,-3-1 121,-2 1 1,-9 0-112,2 1 1,-7 6-42,-7-5 1,-5 12 0,-9 4 0,0 1 41,0-1 0,-3 8 0,-4-3 1,-6 5-1,-1 2 32,0 0 1,-1 1 0,-6 1-1,-1 3-43,0 2 0,10 8 0,7-8 1,7-2-1,8-2-64,1-3 1,5-7 0,13-2 0,6 0 33,5 0 0,2-5 0,3 5 0,4-3 22,7-4 1,-2 0 0,3-1 0,2 3 0,2-2-56,2-3 0,1-2 0,0 0 0,-3 0 0,-5 0-603,-6 0 1,-8 3 656,-7 4 0,-5 5 0,-9 9 0</inkml:trace>
  <inkml:trace contextRef="#ctx0" brushRef="#br1">30633 4380 7569,'-21'0'656,"0"-10"0,9-1 0,7-8 1,10 4-1,9 8-129,5 5 1,-3 4 0,3 5 0,5 8 0,2 6 0,2 5-234,1 2 0,6 8 0,-4-6 1,2 1-128,5 0 1,2 4 0,3-4 0,-1 0-78,1-1 1,-1-1-1,1-6 1,2 3-1,2 3-261,3-3 0,-8-3 1,-6 1-1,-1 2 0,-2 2-103,-5-2 0,-4-2 0,-5-3 0,-5 0-303,-7 1 0,3-1 0,-3 0-1076,-2 0 1,-3-6 1652,-2-1 0,0 0 0</inkml:trace>
  <inkml:trace contextRef="#ctx0" brushRef="#br1">30697 4337 7569,'-33'0'211,"2"3"0,10 1 0,0 3 967,-1-2 0,13-2-990,9-3 0,9 7 1,13 2-1,1 3 1,3 4-29,3 3 1,-1 5-1,-7 2 1,1 5-146,-1 2 1,-2 0 0,-5 5 0,-5-5 0,-2 0-121,1 0 0,-1-7 1,-7 2-1,0-4-1007,0-3 955,9-9 1,-7-19-1,3-17 1,-10-7 182,-9-6 0,-7-4 1,-7-1-1,-8-1 172,-4 1 0,-3 2 0,1 2 1,2 5-1,4 2 461,8 5 0,4 10-537,3 1 0,12 11 0,9-3 0,14 7-99,12 7 0,7-5 1,12 5-1,4-4 0,10-3 102,10 0 1,-3-10 0,7-4 0,-2-5-94,0-2 1,0 7 0,-9 2 0,-6 2-1,-6 6-27,-5 1 1,-5 3 0,-4 0-6,-8 0 0,-4 19 0,-3 5 0</inkml:trace>
  <inkml:trace contextRef="#ctx0" brushRef="#br1">26442 11524 7569,'0'-34'0,"0"6"-18,0 5 0,-9 1 0,-5 3 0,-5 5 0,-5 7 0,-4 5 0,-8 4 0,-6 8 0,-8 11 0,-9 12 0,-7 7 0,-5 7 312,2 10 1,3 2 0,2 19-1,1 5 1,1 6-9,5 11 0,8 4 1,13 2-1,10-2 1,10-3 41,9-1 1,7-8 0,12 2 0,14-6-221,14-13 0,16-9 0,6-9 1,11-10 27,12-9 0,15-14 0,-1-12 0,7-5 0,5-12-56,-11-12-10</inkml:trace>
  <inkml:trace contextRef="#ctx0" brushRef="#br1">26609 13012 13144,'15'-7'23,"92"-45"57,-10-3-360,-10-4 1,1-9 0,-20-5 0,-6-1-90,-10 1 1,-17-5 0,-9 5 0,-9-3 128,-10-4 0,-17-3 0,-11 1 0,-15 4 0,-13 7 137,-15 5 0,-12 11 0,-13 6 0,-6 9 229,-2 11 1,3 3 0,-8 19 0,-2 2 0,5 5 274,2 8 0,0 13 0,9 14 1,8 8-132,4 6 1,8 6 0,11 9-1,7 2-122,6 5 0,13-3 0,10 10 0,13 0 1,13-2-137,9-6 0,22-3 1,11-6-1,12-4-124,14-8 0,8-6 0,4-8 0,2-9 0,6-9 49,6-10 0,-5-5 1,-1-2-1,-6-5 40,-2-9 1,-9-2 0,-5-20-1,-5-1 4,-2-4 0,-12-8 0,-7-6 1,-10-4-1,-4-9-17,-5-5 1,-12-5 0,-7-7-1,-5 0-112,-2 0 1,-11 2-1,-11 5 1,-13 7-1,-12 10 35,-10 11 0,-14 5 0,-7 24 0,-7 11 47,-7 13 0,-5 13 1,-10 17-1,3 15 316,5 11 0,5 2 0,8 17 1,6 2-1,7 5 104,9 8 1,17-6 0,7 5-1,16-4 1,17-6-115,12-4 1,25-5 0,22-9 0,17-5-120,16-9 1,12-5 0,16-24 0,5-9-237,1-7 0,-58-9 1,1-2-1,49-10 1,-7-8-1,-12-9-363,-12-7 1,-16 0 0,-17-17 0,-11 0 86,-15 3 0,-14-8 0,-23 3 0,-22-7 1,-21-2-15,-17 6 0,-16 1 0,-12 14 0,-10 6 568,55 24 1,-2 4 0,-4 4 0,0 4-1,-53 0 1,2 10 109,9 9 0,22 12 0,22 4 1,13 1-1,14 2-824,15 0 0,24 3 0,27 4 551,25-5 0,25 5 0,17-6 0</inkml:trace>
  <inkml:trace contextRef="#ctx0" brushRef="#br1">30697 4359 7477,'-33'0'0,"5"0"-18,4 0 1,0 0 0,-2 2 0,-2 5 0,2 7-1,0 5 1,2 2 0,1 1 0,4-1 0,2 0 0,5 0-1,5 1 293,5-1 1,2 0 0,2 0 0,5-2-228,8-5 0,11 3 1,7-10-1,4-2 0,8-3-103,0-2 0,0-9 0,-2-8 0,-1-9 33,1-9 1,-3 2-1,-5-5 1,-6-5 0,-8-4 77,-7 0 1,-4 2 0,-10 2 0,-3 1 4,-4-1 1,-14 10 0,-14 5 0,-6 7 0,-1 7 185,-1 7 0,1 4 0,-1 6 1,3 4-174,5 7 0,-3 14 1,7 8-1,0 1 0,1 1-75,4-2 0,11-10 0,6 2 1,2-4 18,0-3 1,2-2 0,14-5 0,10-7-148,7-5 1,15-13-1,-1-11 1,9-11-1,6-7 63,4-3 1,-7 1-1,-5-1 1,-7 1 76,-4-1 1,-20 3 0,-2 5 0,-9 6-1,-10 8 160,-9 7 0,-2-3 1,-20 10-1,-4 7-5,-7 12 1,0 5 0,-5 16 0,4 0-1,10 0 16,5 5 1,-2 2-1,9 0 1,5-2-174,4-3 0,12-9 0,3 0-160,14-9 0,4-8 0,17-9 0,3-4 0,2-8 18,7-10 1,0-13 0,-8 2 0,-4-2 39,-2-1 0,-2 8 1,-11-5-1,-3 2 175,-8 5 0,-7 12 0,-10 7 0,-9 4 17,-7 3 0,-9 10 0,4 6 0,-2 10 0,-2 10 103,2 4 0,-5 0 1,12-2-1,4-5-115,6-2 0,11-3 0,-2-7-212,5 1 1,6-11 0,8-6 0,12-12-1,7-12-17,6-7 0,1-14 0,-2 2 0,-8-4 108,-4 1 1,-5 13 0,-5 0 0,-7 4 92,-5 3 1,-6 11 0,-8 13 0,-10 13 88,-1 10 1,-8 19-1,0-2 1,1 2-1,1-3 6,10-6 0,0 1 0,12-8-234,3-3 0,11-12 0,9-7 0,8-7 1,7-7 12,2-7 1,-5-8-1,5-4 1,-2-4-79,-5-3 1,-12 7 266,-7-3 0,-16 15 0,-13 12 0,-8 14 1,-6 16 125,1 10 0,2 7 0,-5 2 0,7 0-167,8-7 1,-1-7 0,17-11 0,4-3-300,8-5 0,14-5 1,12-9-1,4-2-296,10-5 1,0-7-1,9-12 1,-2-3 0,-4 3-636,-3 3 0,-5 4 1149,-5 5 0,5-5 0,-6 7 0</inkml:trace>
  <inkml:trace contextRef="#ctx0" brushRef="#br1">26464 1042 7569,'9'-29'0,"8"3"0,9 8 0,7-13 0,9 7 0</inkml:trace>
  <inkml:trace contextRef="#ctx0" brushRef="#br1">16274 16541 6594,'-14'0'-16,"2"-2"1,2-5 0,3-5 0,-2 0 0,-5 5-308,-5 5 358,7 2 0,-7 0 0,5 0-88,-5 0-40,-2 0 0,9-10 85,5-4 0,12-5 0,2-2 0,-3 0 274,-1-1 0,-3 8 0,0 0 0,0-3 291,0-1 1,0 3 0,0 1 0,0-2-83,0-3 0,2-2 0,3-1 1,2 1-72,-2 0 1,4 7-1,1 2 82,1 2 0,4 3 0,3 10-364,-3 4 0,1 14 1,-9 14-1,-2 8 1,-5 7 58,-7 6 0,2 8 0,-9 4 0,0 1-64,2-8 1,-5 1 0,10-15 0,3-4-319,1-6 0,3-4 0,3 3 1,4-10-1,7-7-97,5-5 1,12-9 0,4 2 0,5-5 226,3-2 1,-1-9 0,-2-5 0,-2-3-1,-5 0 9,-2 3 1,-3 7 123,-6-7 0,-8 9-626,0-2 1,-7 5 0,7 2-2690,3 0 3253,-8 0 0,10 9 0,-7 3 0</inkml:trace>
  <inkml:trace contextRef="#ctx0" brushRef="#br1">16848 16754 7569,'12'-10'284,"-2"-1"965,-1-1 0,-4-5-670,9 10 0,0 0 0,7 7 0,1 0-399,-1 0 0,0 0 1,0 0-1,1 0-414,-1 0 0,0 2 0,1 3 96,-1 2 1,-9 10 0,-5-3 0,-5 5 0,-2 2 66,0 0 0,-9 8 0,-6-1 0,-3 0 0,-4 1 281,1-1 1,2 0-1,3-6 271,1-1 0,11 0 0,-1-2-582,10-5 0,14-4 1,9-10-1,0 0 1,1 0-470,-1 0 0,3 0 1,-5-3-1,4-1-76,4-3 646,-8-1 0,4-1 0,-8-3 0</inkml:trace>
  <inkml:trace contextRef="#ctx0" brushRef="#br1">17550 16584 9726,'22'0'457,"1"0"0,3 0 0,5-3 0,0-1-36,-1-3 1,1-1 0,-5 8-1094,2 0 0,1 0 0,-8 0 672,0 0 0,1 10 0,-1 2 0</inkml:trace>
  <inkml:trace contextRef="#ctx0" brushRef="#br1">17784 16222 7569,'-14'-12'2061,"0"5"1,2 14-1217,-2 8 1,4 6 0,10 7 0,0 8-635,0 4 0,0 2 1,0 1-1,0-1-1041,0 1 1,0-1 0,0-1 0,3-6 0,4-7 829,7-4 0,14-3 0,6 1 0</inkml:trace>
  <inkml:trace contextRef="#ctx0" brushRef="#br1">17784 16244 7569,'-21'-22'295,"0"3"1,-1 3-1,1 4 342,0 3 1,0 1 0,-3 8 0,-2 3 0,-5 6-269,-2 13 1,7 11 0,-2 14-1,4 5-121,3 2 1,7 5-1,2 7 1,2 1-298,6-6 0,13-11 0,12-3 0,15-9 0,11-12-241,10-10 0,4-6 0,3-13 0,2-4 1,3-9-112,2-10 1,-10-5 0,-11-7 0,-8 3 194,-6-3 1,-8-5 0,-14-4-1,-6-3 465,-6 3 1,-12 5-1,-6 4 1,-10 2-1,-10 1-166,-4 2 0,-2 9 1,2 13-1,4 1-1249,8 5 0,4 3 1156,3 2 0,18 9 0,6 3 0</inkml:trace>
  <inkml:trace contextRef="#ctx0" brushRef="#br1">18678 16031 8580,'12'-10'433,"-5"10"1,-5 15 0,-2 11-1,0 9 1,0 5 0,0 3-1,-2 2-28,-5 4 1,4 3 0,-4 7-1,5-4 1,2-3-314,0-5 0,0-5 1,0-6-1,0-8-112,0-4 1,9-3-1,8-2 1,6-5-1,8-7 51,2-4 0,-4-6 0,4-4 0,-3-7-2,-4-5 1,-2 0-1,-3 3 1,-2 1 56,-5-1-2814,5 6 2225,-16 1 0,13 11 503,-9 5 0,10-4 0,-5 6 0</inkml:trace>
  <inkml:trace contextRef="#ctx0" brushRef="#br1">19252 16456 7569,'-14'-2'1516,"0"-5"-43,9 4-839,-14-6 1,19 9-509,0 0 1,10 0 0,11 0 0,0 0-84,0 0 0,8-2 0,-1-3 0,0-2-150,3 2 1,-5 3-1,7 2 1,-2 0-1,-7 2-44,-8 5 1,1-2 0,-10 9 444,-2 3 0,-5 1 0,-8 6 0,-6 4 0,-7 8 131,-7 4 1,-5 2-1,-8 1 1,4 0-58,1-1 0,17-9 0,0-2-396,7 0 0,5-8 1,12 3-1,7-7 0,12-7-481,6-3 1,6-2-1,6-7 1,1 0-1,-1-2-163,1-5 1,-8 5 0,-2-8 0,-2 3-77,-5 0 1,-9-7 747,-3 7 0,0-10 0,7 5 0</inkml:trace>
  <inkml:trace contextRef="#ctx0" brushRef="#br1">19444 15691 7569,'2'-14'-353,"3"-1"0,4-1 1192,3-3 0,-7 5-316,2 0 1,-5 11 0,-4 6 180,-5 16 0,-8 4 1,-11 15-1,-4 4 0,-1 6-412,0-1 1,5-5 0,12-4-1,7-2-1196,5 1 0,2-6 0,2-2 904,5-6 0,14-2 0,12 1 0</inkml:trace>
  <inkml:trace contextRef="#ctx0" brushRef="#br1">30527 4273 7569,'12'-2'0,"-5"-5"-175,-5-7 1,-2 7 0,-2 7 0,-3 12 0,-2 6 215,2 4 1,3-8-1,4-2 1,5-3-22,7-4 0,5-3 1,3-2 175,-1 0-239,0 0 0,-26 0 0,-11 0 1,-12 0 47,-10 0 0,-10 7 0,-1 3 0,2 2 0,4 2 21,8-2 1,4-1-1,10-6-24,-1 2 0,10 3 0,8-6 0,8 3 30,11-2 1,4-2-1,4-6 1,3-2-22,3-2 1,1-7 0,-4 5-1,3-1 1,-3-1-24,-3-1 1,-4 5 0,-2-5 6,-3 2 1,-2 1-73,2 2 79,-5 4 1,-9-4 146,0 14 205,0-4-241,10 6 1,-1-11-72,5-5 1,-4 2-514,-10-9 257,0 9 1,2-2 195,5 14 0,-2 3 0,7 6-153,-3-2 745,-2-9-28,-7 5-630,0-10 1,3 0 70,4 0 0,5 0 1,9 0-190,0 0 1,1 0 0,-1 0 0,-2-3 0,-3-2 102,-2-2 1,-9-2 255,2 2 0,-4 2-83,-3-9 1,-3 9 150,-4-2-279,5 5 23,-8 2 0,8 0 14,-5 0-37,5 0 21,-8 0 0,8 0-3,-5 0 32,4 0 0,-9 0 146,5 0-15,5 9-91,-7-6 1,6 6-38,-4-9-233,5 0 173,-8 0 241,10 0 46,0 0-236,-9 0-198,6 0 120,-6 0 122,9 0 47,0 0-101,-9 0 29,6 0 1,-6 2-176,9 5 0,2-4 59,5 4 300,-4-5-11,6-2-192,-9 0-211,0 0 170,9 0 24,-6 0 425,6 0-220,-9 0-1693,0 0 1515,-9 10 0,-12 2 0,-13 9 0</inkml:trace>
  <inkml:trace contextRef="#ctx0" brushRef="#br1">26293 1403 7569,'-2'-12'-115,"9"5"1,10 5 0,4 2 0</inkml:trace>
  <inkml:trace contextRef="#ctx0" brushRef="#br1">20124 16137 7569,'-14'0'249,"0"0"0,9-2 0,0-3 1,10-4-1,12-1 0,6-2 1,8 3 90,2 0 1,0-8 0,5 5 0,-5 0-517,-2 5 0,4-2 1,-6 2-1,-3 2-90,-3 3 1,-4 11 265,-5 5 0,-4 5 0,-10 2 0</inkml:trace>
  <inkml:trace contextRef="#ctx0" brushRef="#br1">20167 16456 7747,'-12'10'852,"-5"-6"-443,10 10 0,10-9 0,13 2 0,10-4-288,10-3 1,4-3 0,2-1-1,-1-4 1,-4 1-803,-1-2 0,-3 7 0,2-5 681,-6 4 0,4 3 0,0 0 0</inkml:trace>
  <inkml:trace contextRef="#ctx0" brushRef="#br1">21294 15861 7789,'-12'-14'663,"3"2"1,2 5-62,0 9 0,2 10 1,10 16-1,2 8-323,-2 4 1,4-2 0,-2 2-1,-2 5-120,-3 0 1,-2-1 0,0-3 0,3-4 0,1-3-108,3-4 1,1 6-1,-8-6 1,0 1-1,2 0-52,5-5 0,5-3 0,9-1 0</inkml:trace>
  <inkml:trace contextRef="#ctx0" brushRef="#br1">21507 15776 7569,'-14'-21'507,"2"-1"1,3 1 240,4 0 0,2-1-76,3 1 0,3 9 1,4 5-582,7 5 0,-2 4 0,0 5 0,-3 8 1,-4 6 2,-3 7 1,-2-4 0,0 4 0,0-4-27,0-3 1,7-7 0,0 0-431,-2 3 0,0-8 0,2-2 177,7-4 1,5-13 0,2-6 0,1-8-35,-1-4 0,10-10 1,2 3-1,2-3 0,1 0 92,1 3 1,-6 9 0,-2 0-1,-6 9 1,-2 10 335,1 5 1,-8 2 0,-2 2-130,-3 5 0,-2 12 0,-7 9 0,0 1-304,0 1 1,3-6 0,1 7 0,6-3 59,2 0 164,2 1 0,17-8 0,2 0 0</inkml:trace>
  <inkml:trace contextRef="#ctx0" brushRef="#br1">22294 15180 7569,'0'-21'961,"3"2"1,4 5-404,7 7 1,5 7 0,2 9 0,3 13-237,4 11 0,-2 12 0,9 11 0,1 15 0,-1 10-53,1 4 0,-13 2 0,1 5 0,-7 3-304,-1-6 1,-4 4 0,0-15-1,0 2 1,-3 0-149,1-2 1,-3-9 0,-7 2 0,-3-8 182,-4-6 0,5 4 0,-17-16 0,7 7 0</inkml:trace>
  <inkml:trace contextRef="#ctx0" brushRef="#br1">19231 17540 7569,'-12'-11'212,"-7"1"1,17 5 0,-5 5-1,7 12 1,4 12 0,6 14 0,2 7-1,2 7-134,-2 2 0,4 3 0,-6 6 0,-1-1 0,1-6-132,-6-6 1,1-5 0,0-5 0,2-2-203,-2-3 1,-3-16 186,-2 3 1,0-18 0,0-6 0,-2-17 48,-6-14 1,6-7 0,-5-5-1,2-7-42,-2-12 0,5 0 0,-5-4 0,7 4 0,9 5 32,12 0 1,1-5 0,8 15-1,-1 1 83,-1 3 0,3 12 0,-5 5 0,2 4 0,-2 5 22,-2 5 1,-3-2 0,0 9-92,1 2 0,-3 5 1,-5 7-1,-7 7 0,-5 7 100,-2 8 0,-9 4 0,-5 9 0,-5 1 156,-3-1 0,1 1 0,2 0 0,5-1 0,7 1-19,5-1 1,2-9-1,0-2 1,2-3-67,5 1 1,7-3 0,15-10 0,6-4-262,5-3 0,3-2 0,-1-9 0,1-5 0,-1-7-132,1-5 1,-10-2 0,-5-1 0,-4 1 0,-5 0 24,-5 0 1,-7-1 0,-14 3 352,-7 5 0,-7 5 0,-8 9 1,-4 2 75,0 5 1,2 5 0,10 9 0,0 1 0,2-1 82,5 0 0,7 7 1,16 1-575,12-3 1,10-10 0,12-4 0,2-2-1,4-6-2311,8-1 2586,4-13 0,3-2 0,0-9 0</inkml:trace>
  <inkml:trace contextRef="#ctx0" brushRef="#br1">20528 17222 7569,'-9'-12'285,"-3"2"1,-7 13-1,5 4 333,7 7 1,-2 7-1,1 8 1,4 6 0,1 7-279,3 8 1,0-5 0,3 5 0,1-6-571,4-1 0,8-8 1,-2-2-1,3-2 1,-1-5-371,-1-2 0,-4-3 0,6-2 0,-5-2-1617,-3-3 2217,8-10 0,-24 6 0,4-10 0</inkml:trace>
  <inkml:trace contextRef="#ctx0" brushRef="#br1">20443 17732 8037,'-28'-7'0,"0"0"0,2 2 563,2 3 0,3 2-259,-1 0 0,13 0 0,11 0 0,17-3 1,17-2-1,11-4-453,10-3 1,4-2 0,3-7 0,0 0 148,0-1 0,-1 1 0,1 0 0</inkml:trace>
  <inkml:trace contextRef="#ctx0" brushRef="#br1">21975 17009 7569,'-14'0'425,"0"0"1,-3 0-136,-2 0 0,5 2 1,2 5-1,0 8-16,1 3 0,-4 11 0,-4 2 0,3-1 0,2 1-46,-3-5 1,8-2 0,-1-3 28,1 0 1,6-7-163,-4 0 0,7-18 0,5-3 0,5-10-280,1-4 0,1-8 0,5-1 0,-3-1 104,2 0 1,3-4 0,3 4 0,-1 0-1,0 1 211,0 4 0,-6 2 1,-1 5 49,2 5 0,-6 9 1,-3 20-1,-5 13 113,-2 10 1,0 11 0,0 3 0,0 3-115,0 4 1,0-5 0,0 0 0,0-2 0,0-4-396,0-4 1,0-3 0,0-4 0,3-4-322,4-2 1,-3 5 0,8-8-1,0-4 1,-2-6-499,-1-3 0,-2-8 0,-5 5 1035,6-3 0,-6 8 0,7-6 0</inkml:trace>
  <inkml:trace contextRef="#ctx0" brushRef="#br1">21784 17796 7569,'-34'0'461,"-3"7"490,8 0 1,15 0-1,21-7 1,19-3-532,12-4 0,14-4 1,7-11-1,10 1-673,9 0 1,2 0 0,-2 2 0,-7 2 0,-7 5-1733,-7 3 1985,-5 2 0,-31 12 0</inkml:trace>
  <inkml:trace contextRef="#ctx0" brushRef="#br1">12828 18433 7569,'-12'22'156,"2"1"1,8 6 0,-3 6 0,-2 5 0,2 5 0,3 5 0,2 4 0,2 0 0,3-4-1,5-7 1,1-6 123,6-1 1,-5-10-1,2 2-264,3-4 0,-6-12 0,1-8-94,-2-8 0,-3-8 1,-7-12-1,0-4 0,0-8-186,0-4 0,0-5 0,0-4 1,0-8-51,0-4 0,0-3 0,2 0 0,5 0 186,7 0 1,12 10 0,3 4 0,-1 6 0,0 3 337,1 6 0,2-3 0,-5 12 1,2 5 16,-2 4 0,-10 13 1,-1-3-78,1 4 1,-6 8 0,-6 7 0,-8 11 11,-11 8 1,4 5 0,-4 6 0,-1 1-19,-3-1 0,7 3 0,3 2 0,2 3 0,0-3 63,2-2 0,2-5 0,6-2 1,4-5-1,7-2-108,5-5 0,5-10 1,4-4-1,7-2-188,6-6 0,1-1 1,3-6-1,0-4-82,-2-7 0,4-5 0,-14-2 1,0 0-1,-7-3-80,-9-4 0,-1 4 1,-9-4-1,-2 4 192,-3 3 1,-4-1-1,-5 4 1,-7 3 328,-5 8 1,-3 7 0,1 7 0,2 8-45,5 3 1,-2 6-1,8 2 1,4 2 103,1-2 1,3-2 0,5-5 0,7-3 0,12-4-557,6-2 1,-1 4 0,4-7 0,0-2 0,-2-3-641,-1-2 0,6 0 0,-8 0 0,-2 0-1149,-2 0 2015,-3 0 0,10-9 0,2-3 0</inkml:trace>
  <inkml:trace contextRef="#ctx0" brushRef="#br1">14083 18093 7569,'0'-33'367,"0"2"0,0 10 2272,0 0-2153,0 9 1,7 36 0,2 18-417,3 6 0,-5 1 0,5-2 1,0 5-1,0 3 42,4 4 1,1-7-1,-1 0 1,-2-3-758,3 1 1,0-8 0,-1-8 0,-2-4-1120,3-4 0,-5-2 1764,2-3 0,-9-9 0,-15-3 0,-14-9 0</inkml:trace>
  <inkml:trace contextRef="#ctx0" brushRef="#br1">14125 18667 7569,'-33'-21'73,"-5"9"1,10 3 347,2-1 0,12 6 1,7-11-1,9 1-120,12 2 1,10-6 0,18 3 0,3-4-482,5-2 1,2 0 0,7 0-1,-5 2 1,1 2-650,-1 3 829,-7 9 0,5-14 0,-9 8 0</inkml:trace>
  <inkml:trace contextRef="#ctx0" brushRef="#br1">15806 17732 7569,'-31'0'83,"5"0"1,-7 2 0,0 3 0,2 4 0,0 3 487,5 5 0,-4 2 1,1 4-1,3 6-138,3 6 1,1 5 0,4 3 0,3-1 0,8 3-16,5 5 0,4-5 1,5 4-1,10-4-261,9-2 0,16-10 0,15-5 0,5-7 0,4-7-298,5-6 0,-5-16 0,7-8 0,-2-10-175,0-10 1,-12 3-1,-16-2 1,-15-3 128,-11-2 0,-8-5 0,-14-2 0,-9-3 0,-17 3 83,-13 2 0,-11 10 0,-9 2 0,1 4 0,-1 10-266,0 10 0,12 7 1,7 4 369,7 5 0,22 14 0,-3 12 0</inkml:trace>
  <inkml:trace contextRef="#ctx0" brushRef="#br1">22954 4125 24575,'-83'-28'0,"0"1"0,0-1 0,-1 8 0,-4 2 0,-5 2 0,-6 4-318,-1 4 1,-6 3 0,-4 3 0,-3 0 0,-4 0 0,19 0 0,-2 0 0,-3 0 0,-2 1 0,-3-1-1,-1 1 1,-3-1 0,9 0 0,-2 0 0,-3-1 0,-1 0 0,-2 1 0,-1 0 0,-1 0 0,-1 1-1,-1 2 1,1 0 0,0 0 0,-2 1 0,0 1 0,-2 0 0,0 1 0,-2 1 0,-2 0 0,0 1-1,-2 1 279,15 0 0,-4 1 0,-2 0 0,-2 2 0,-1 0 0,-1 0 0,0 0 0,2 1 0,2 0 1,2-1-1,3 1 0,5-1 0,5 0 0,-18 0 0,7 0 0,4-1 0,3 1 0,2 0 1,0 1-1,-1 3 0,-4 1 0,-9 10 0,1 0 0,-1 0 0,0 0 0,0-1 0,0 1 1,0 0-1,1 0 0</inkml:trace>
  <inkml:trace contextRef="#ctx0" brushRef="#br3">30165 7952 7569,'-12'-10'9,"-7"-2"0,10-9 0,-8-2 0,3-3 0,-2-3 0,-6 3 0,-6 3 0,-7 1 0,-6 1 0,-3 0 0,-6 2 77,-7 5 0,-7 4 1,-7 10-1,-7 0 0,-4 0 42,-3 0 0,0 3 1,2 4-1,5 7 0,7 5 31,5 2 1,11 7-1,8 1 1,9-3-1,12 0-16,10 2 0,6-2 0,13 7 0,4-2 2,7-5 0,24 5 0,11-3 1,15-4-1,14-6-70,14-3 0,10-4 0,7 4 1,4-8-190,8-5 0,-3-2 0,0 0 1,-2-2-1,-5-5 1,-12-5-1,-9-9 1,-10-1-1,-11-1 51,-10-6 1,-9 3-1,-17-7 1,-12 0 68,-11 0 0,-8-2 1,-7-10-1,-9-3 1,-17-1-164,-14 2 0,-14 9 1,-16 5-1,-15 2 137,-12 5 0,-4 12 0,45 10 0,-1 1 0,-2 1 1,0 1 90,-1 1 0,0 0 0,3 4 1,-1 2-1,-3 0 0,0 2 1,3 1-1,3 1 0,-51 11 240,9 0 0,10 1 0,16 1 1,12 3-1,15 3-149,11-3 1,10 0 0,16 0-1,14 2-94,17-2 0,16 5 1,22-3-1,19-2-54,18-2 1,15-5 0,-46-11 0,2 0-1,0-2 1,0 0 0,0 0 0,0 0-127,-1 0 0,-1 0 1,-1-4-1,-1 0 0,46 5 1,-3-4 51,-5-3 1,-7-10 0,-16-4-1,-12-5 1,-12-4 29,-8-6 1,-20-1-1,-10-8 1,-11 2-78,-10-2 0,-24-2 1,-24 0-1,-18 5 1,-19 6 0,-21 13 0,50 9 1,-2 2-1,-4 0 0,-2 1 1,-1 1-1,0 3 79,1 2 1,0 1 0,3-1 0,2 1 0,5 3 0,1 2 0,-51 11 299,9 7 0,20-3 1,20 6-1,17-3 1,17 0-60,11 2 0,13 7 0,20-4 0,22 0-130,21 0 1,36-5 0,-36-17-1,5-2 1,7 0 0,4-2-1,8 0 1,2-1-101,5-1 0,2-1 0,0 0 1,0-2-1,0 1 0,-2-2 1,-3 1-1,-1 0-18,-2 1 0,0-2 0,-1-2 1,-1-3-1,-9-1 0,-2-3 1,-6 0-1,-2-3 0,48-15-4,-21 2 0,-22-5 1,-23 0-1,-14-2-247,-17-5 1,-35-2-1,-31-2 1,-35-1 230,32 21 0,-4 1 0,-16 3 1,-4 3-1,-3 1 0,-3 2 1,-7 3-1,-1 2 0,-3 2 0,-2 3 124,-2-1 1,0 3 0,-6 8 0,1 3 0,7 1 0,2 2 0,4 2 0,2 1 80,6 1 0,3 0 1,9-1-1,2 1 1,7 3-1,3 1 1,-41 20-1,23 1 8,16-1 0,29-6 0,21-3 1,19-2-34,22-5 1,25-3 0,36-4-1,21-5 1,-43-9 0,3-3-94,11 0 0,2-1 0,2-2 1,3-1-1,8 0 0,2-3 0,-3-1 1,-1-2-123,2-1 0,-2-1 1,-10-1-1,0-1 0,2-1 1,-1 0-1,-8-2 1,-3-1-1,-8 1 0,-4-1-193,48-15 0,-19-4 0,-23 4 0,-22-2 132,-21-5 0,-21 5 0,-29 0 1,-32 3 86,-37 4 1,34 17-1,-4 3 1,-17 3 0,-4 2-1,-3 3 1,-3 3-1,-4 4 1,-1 3 117,-4 3 0,0 3 0,-2 2 0,1 0 1,-2 1-1,0 1 0,7-1 0,1 0 0,8 0 1,2 1 155,7-2 1,3 2 0,8 1 0,4 2 0,-39 20 0,20-8-124,22-4 0,24-2 1,16-5-1,23 0-25,30-7 1,32 0 0,40-12 0,-46-4 0,3-1 0,7-2 0,2 0-53,8-3 0,3-1 0,3-5 0,0-1 0,4-4 0,0-1 0,-4 1 1,-2 0-115,1-1 0,-2-1 1,-7 4-1,-1-2 1,-2-3-1,-1-1 0,-5 0 1,-2 0-1,48-17 6,-16 0 1,-26 9-1,-28-3 1,-15 6 19,-11 1 1,-24 3 0,-31 5 0,-33 7 0,-31 5 54,41 1 1,-3 2 0,-5 3 0,-2 1-1,-5 2 1,-1 0 0,-1 2 0,0 1 131,0 1 1,2 0 0,6 0 0,1 1-1,5 0 1,2 0 0,-44 11 0,21-4 1,19 0 0,21-2 0,19-1-112,9-1 0,29-4 1,28 3-1,27-6 1,25-8 11,16-8 0,4-3 0,-52 1 0,0-2 0,0 2 0,1-1-279,57-10 1,-14-3 0,-21 1 0,-20-1 0,-18 5 70,-14 0 1,-19 0 0,-19 0 0,-31 5 229,-38 7 1,-30 5-1,36 1 1,-4 2 0,-6 0-1,-1 0-48,-5 2 0,-1 1 0,-5 1 1,0 2-1,4 3 0,1 1 1,4 0-1,1 0 0,6 0 1,3 1 260,6 2 0,4 1 1,-46 8-1,22 8 1,13-3-1,22 3 484,19 2-731,14 2 0,38 8 0,5 0 0</inkml:trace>
  <inkml:trace contextRef="#ctx0" brushRef="#br3">30527 13543 7569,'12'-9'0,"-5"-5"0,-5-5 40,-2-2 27,-9 9 1,4-7 0,-12 5 0,-4-5 0,-7-2 0,-8-1 0,-9 3 0,-9 3 0,-7 2 82,-3-3 1,-10-2-1,-4 0 1,-7 5 0,-7 7-132,-7 5 0,-5 6 0,-7 8 0,-7 12 0,54-10 0,0 3-13,-1 1 0,0 1 1,4-2-1,1-1 1,-53 20-1,4 2 140,3 2 1,18 2 0,13 1-1,16-1 1,19-1 56,16-6 1,17 5-1,21-4 1,21 4-98,25 2 1,13-9 0,36-4 0,-49-18 0,2-1 0,6-2 0,2-2-92,2-2 0,2-1 1,4 2-1,0 0 0,0-1 1,0-1-1,0-1 1,0-2-33,1-1 0,0-3 0,-3 0 0,0-3 0,1-4 1,-1-2-1,-3 1 0,-1-2 0,-5-1 0,0-1-48,-1 0 0,-2-1 0,-5-1 0,-2-2 0,49-27 0,-13-2-48,-13 1 0,-19 1 0,-18 0 0,-15-3-43,-11 3 1,-19 2 0,-24 5 0,-24 2 0,-28 7 29,-24 8 1,40 10-1,-3 2 1,-11 6-1,-2 3 1,-7-1 0,-3 1 127,-5 0 1,-3 2 0,-4 4 0,-1 1 0,0 2 0,-1 1 0,-3 1 0,0 3 0,0 0 0,2 2 138,1 0 0,3 0 0,11 1 1,3 1-1,6-3 0,2 0 0,9 2 1,2 1 84,-50 17 1,16 0 0,32 2-1,21-4 95,21 0 1,21-5 0,29 9-1,30 0 1,33-1-270,-30-19 1,5-2 0,10-4 0,5-4 0,9-1 0,2-1 0,7-1 0,2-2-1,3 1 1,1-2-139,3 2 1,0-2-1,-5 1 1,0-2 0,-1 0-1,-2-1 1,-4-1-1,-2-1-44,-3 0 0,-1-2 0,-5-2 0,-2-3 0,-10-2 0,-3 0 0,50-15 0,-19 1 120,-19-1 1,-21-8 0,-17 1 0,-19-4-43,-19-2 1,-35-3 0,-35-3-1,-34 1 1,37 26 0,-5 4-46,-7 4 0,-4 3 0,-4 2 1,-2 4-1,-12 3 0,-1 2 1,-2 0-1,-2 3 138,-2 2 1,0 2-1,-5-1 1,2 2 0,10 8-1,2 2 1,3-1-1,3 2 1,7-1 0,3 2 210,7 0 1,4 0-1,8 0 1,3 1-1,-43 20 1,24 1-49,26-1 1,29 1-1,30-3 1,28-4-1,39-8-105,32-5 0,-36-15 0,4-4 0,13 1 0,3-3 0,6-1 0,2-2-109,9-1 1,1-3 0,2-3 0,0-3 0,2-3 0,1-2-1,-3 0 1,0-1 0,-4-2 0,0 0-167,0-1 1,-4 0 0,-12-1-1,-2-1 1,-4 1 0,-3 0 0,-10 1-1,-3-1 67,46-14 0,-27-5 0,-25 7 1,-20-3-1,-20 3-88,-20 3 1,-49 11 0,-38 12 0,26 5 0,-5 1 132,-16 0 0,-3 2 0,-9 7 0,-3 3 0,-12 2 0,-1 2 0,-2 3 0,0 2 0,-3 2 0,-1 1 210,-2 2 1,0 0 0,5-3 0,0 1 0,6 2 0,2 2 0,8-3 0,4 1 0,9 0 0,3 0 33,7-1 1,4-1 0,-36 15 0,36-5-1,21 0 1,16 0 0,33-7 0,31 2 0,43-6 0,42-8-137,-44-10 0,3-1 0,11-2 0,4-2 0,11-2 0,2-1 0,3-3 0,1-3-112,5-2 1,-1-2 0,2 2 0,0-2 0,0-3 0,-1-1 0,-2-1 0,-2 0 0,-3-1 0,-1 0-28,-7 0 1,-2-3 0,-10 0 0,-4-3 0,-11 1 0,-4 0 0,-10 3-1,-3-1-34,35-14 0,-29-4 1,-25 6-1,-24-5 1,-29 0-86,-33 4 0,-46 5 1,25 20-1,-5 4 0,-9-1 1,-3 1 173,-8 2 0,-1 3 1,-3 4-1,-1 3 1,-12 3-1,-1 1 1,-1 3-1,1 2 1,-1 3-1,0 1 8,1 2 1,1 1-1,5-1 1,1 2 0,11-1-1,3 1 1,11-2-1,3 2 496,10-1 0,4 1 0,-32 18 0,26-2 0,21-5 1,22 0-336,21 0 0,35-10 1,31-1-1,26-13 1,24-7-218,-47-1 1,1-2 0,8-2 0,0-3 0,-1-1 0,0-2-1,0-3 1,-1 0-162,-1-2 1,-1 0 0,-7-1 0,-2 1 0,48-7-1,-16 2 1,-17 5-977,-16 7 0,-19 4 1225,-10 3 0,-6-2 0,-8 4 0,-2 8 0,4-3 0,8-2 0</inkml:trace>
  <inkml:trace contextRef="#ctx0" brushRef="#br3">30038 10205 7569,'-22'-2'91,"1"-5"-2,9 5 0,-4-10 0,9 5 0,4-5 0,8 0 1,9 5-1,5 5 0,5 2 0,4 2 0,10 5 0,9 7 144,10 5 1,7 2 0,4 1-153,3-1-63,9 0 0,-6 0 0,6 1 0,-7-1 1,-4-2-1,-10-3 83,-5-1 1,-4-11 0,-10 3 0,-4-4 18,-8-3 1,3 0-1,-3 0 1,-2 0-65,-2 0 0,-3-3 1,0-1-1,1-3-173,-1 2 1,-7-5 0,0 3-327,3 3 145,-8 1 1,-2 3-1,-14 0-536,-7 0 0,-7 3 834,-8 4 0,-4-5 0,-9 7 0</inkml:trace>
  <inkml:trace contextRef="#ctx0" brushRef="#br3">29952 10248 7569,'12'-21'-148,"7"-1"1,-5 3 0,3 3 0,-1 4 0,-1 0-929,1 0 1135,-6 8 0,-3 4 0,-14 14 0,-8 5 0,-3 2 290,-4 0 1,8 3-1,2 2 1,3 2 0,4 1-94,3 1 0,4 1 0,3 7 0,4-3-58,3 3 0,2 0 1,8-3-1,-1-4-73,0 0 1,0-8 0,1 6-1,-1-6 1,0-1-178,0-1 1,-6-2 0,-4-3 0,1-4 78,0-2 1,-5-3-108,7-7 0,-2-17 0,2-4 1,-4-5-17,-1-5 1,-6-2 0,1-12 0,-8-2 0,-11-5-245,-3-2 1,-13 4-1,-5-4 1,-4 2 0,-2 5 287,-1 2 1,1 4-1,-1 6 1,3 7 165,4 4 0,6 3 0,8 2-70,1 5 1,14-3 0,14 10 0,21 2 172,17 3 0,10 2 1,11 2-1,5 3-235,7 2 1,5 10-1,-1-3 1,-1 5-1,-8 2-256,-7 0 0,0 1 0,-18 1 0,-8 3 274,-10 3 0,-15 8 0,-6-4 0</inkml:trace>
  <inkml:trace contextRef="#ctx0" brushRef="#br3">30357 16158 7569,'-10'-11'202,"8"-1"1,-3 7 0,12-2 0,14 2 0,13 3 0,8 2 0,8 0 0,6 0 0,6 0 0,4 2 231,5 5 1,-2 5 0,9 9 0,0 1-1,0 1-311,0 6 0,-10-3 0,3 7 0,-5-3-201,-2-4 0,-3-2 0,-4-3 0,-7 1 0,-3-3-107,3-5 0,-5 2 0,2-9 1,-7-2-1458,-4-3 1,-18 5 1641,4 1 0,-44 8 0,-4-4 0</inkml:trace>
  <inkml:trace contextRef="#ctx0" brushRef="#br3">30186 16158 7569,'0'-21'77,"0"7"1,3 2 0,6 3 0,10 4-1,10 3 241,4 2 0,2 9 0,8 5 0,-3 5 0,-2 5-20,-3 4 0,-7-2 0,6 10 1,-4 1-152,-4 4 0,-2 1 1,-5 1-1,-5-3 1,-7-2-98,-5-3 1,-2-9-1,0 2 11,0-4 0,0-3-166,0 0 0,10-11 31,4-10 0,-4-10 0,-3-11 0,-7-2 1,-10-6-263,-11-6 0,-10-3 0,-14-2 0,-4 0 46,-8-5 0,-5-2 1,-1 4-1,-1 1 301,0-1 1,10 0 0,6 1 0,11 2 0,8 2 20,6 3 0,11 9 0,5-3 0,9 6 175,12 1 0,3 1 0,18 2 0,5 3 0,5 4 158,5 2 1,9-4 0,0 7 0,10 2-715,9 3 0,-3 4 0,6 5 0,4 10 349,5 9 0,11 7 0,-4 10 0</inkml:trace>
  <inkml:trace contextRef="#ctx0" brushRef="#br3">30038 10290 7569,'-22'-28'-146,"3"0"-122,5 2 146,5 12 1,6 4 0,-1 12 0,-6 3-455,-2 2 576,-2 10 0,-17-5 0,-2 9 0</inkml:trace>
  <inkml:trace contextRef="#ctx0" brushRef="#br3">30059 10312 7979,'-43'-33'-134,"3"4"1,5 15 0,6 7-336,6 5 0,11 4 0,5 5 469,4 7 0,6 5 0,4 0 0,7-5 0,5 5 0,2-7 0</inkml:trace>
  <inkml:trace contextRef="#ctx0" brushRef="#br3">30038 10290 7569,'-22'-9'45,"8"4"0,2-9-8,3-2 0,-1 6-374,3 3 1,-5 14 0,-9 7 336,0 5 0,-10 12 0,-2 2 0</inkml:trace>
  <inkml:trace contextRef="#ctx0" brushRef="#br3">26421 17307 7569,'-80'-3'0,"-5"-2"27,-10-2 0,8 0 1,-3 10-1,0 4 0,3 7 1,1 7-1,8 5 0,8 5 1,3 2-1,6 5 1,4 2-1,8 5 281,4 4 0,9-1 0,3 8 0,5 3 0,9 3-165,9 2 1,8-1 0,4 1-1,8 0 1,11 0-115,12 0 1,12-1-1,9-1 1,15-3-67,11-2 0,3-10 0,16 2 1,5-6 19,7-8 1,1-4 0,-53-21-1,2-1 1,1 0 0,1-2 0,1 0-1,0-2 39,0 1 0,0-2 0,-1-2 0,-1-2 0,49-12 1,0-11-1,-5-8 103,-4-7 1,-19 3-1,0-5 1,-10-5-87,-12 0 0,1-7 0,-15 0 1,-7-2-163,-9-6 0,-7-1 0,-6-3 0,-6 0 0,-12 1 16,-12-1 1,-18-7 0,-15-2 0,-14 0-108,-10-1 0,-11 6 0,-1 9 0,-8 4 0,-11 6 125,-4 9 0,-4 9 1,-8 17-1,54 9 1,-1 3 115,-3 0 0,-1 1 0,2 3 0,0 1 0,2 2 0,1 2 1,-3 3-1,0 3 0,1 2 0,0 1 136,2 2 0,1 2 0,0 3 1,2 1-1,-50 28 0,5 3 52,0 4 0,12 4 0,9 6 1,17 2-1,14 0-12,7 2 0,14 5 0,10 12 1,14 2-271,12-2 0,18-1 0,20 1 0,14 0 0,11-8-21,10-8 0,17-8 0,-42-34 0,2-3 0,6 0 0,1-3 64,4-4 1,1-2 0,1-3 0,1-3 0,-2-6 0,1-2 0,1-2 0,1-1 0,2-2 0,0-2 2,3-1 0,-1-3 0,-6-4 0,-1-3 0,4-5 0,0-4 0,-5-1 0,-2-3 52,-3-2 0,-2-3 0,-3-1 0,-3-2 0,41-38 0,-6-7 53,-12-4 0,-10-13 0,-12-4 0,-14-5 0,-16-2-82,-15-1 1,-9 1 0,-9 2 0,-15 7-201,-16 12 1,-12 3 0,-14 13 0,-7 10 0,-12 14 95,-12 14 1,-12 17 0,49 10-1,-1 1 1,-4 2 0,-2 0 137,-2 0 1,1 2 0,2 4-1,2 2 1,-54 12 0,2 9-1,10 5 264,11 5 0,15 9 1,25 5-1,13 2-182,11 5 1,19 5 0,15 5 0,18 2-1,21-3-100,20-2 0,13-19 1,22-6-1,14-11-5,-49-19 1,2-3-1,6-1 1,2-4 0,-4-5-1,1-3 1,-3-2 0,0-1-1,52-10-144,-14-4 0,-21-1 1,-19-3-1,-17-5-4,-16-2 0,-19-3 0,-36-6 0,-30-1 0,-34 1-99,31 20 1,-4 1 0,-14-2 0,-4 1-1,-9 0 1,-3 0 0,-4-1 0,-2 1 223,-2 1 0,0 2 1,7 4-1,2 1 1,6 1-1,2 0 1,4 4-1,3 2 1,6 2-1,3 3-190,-52-1 0,18 6 1,34 4 199,24 7 0,9 14 0,21 5 0</inkml:trace>
  <inkml:trace contextRef="#ctx0" brushRef="#br3">30293 18370 7569,'-14'-22'-94,"-1"1"0,-1-3-73,-3-4 214,-2 5 0,-8-8 1,1 7-1,0-2 0,-1-5 1,-1 1-1,-4-3 1,-3 2-1,-4 0 0,-1 5 1,-1 3-1,-2 4 0,-4 5 127,-8 7 1,-4 7 0,-6 7 0,-3 7 0,-8 7-108,-5 7 1,-2 5-1,2 10 1,3 0 0,6-3-3,8-5 0,-2 12 0,13-4 0,3-1-11,10-4 1,2 2-1,14-4 1,7 4 0,9 2-32,8 1 0,4 2 0,8 0 0,13 0-39,17-5 0,17-5 0,19 1 1,11-8 51,8-4 0,4-13 1,10-3-1,4-6 1,8-4-1,-59-1 0,1-2 0,1 1 0,0-3 0,0-4 0,-1-2 0,0 0 0,0 0-8,-3 0 1,0-2-1,-1-3 1,-2-2 0,47-18-1,-5-4 1,-9-6-149,-10 1 1,-6 5 0,-13-13-1,-6 1-53,-13 0 1,-9 4 0,-14-7 0,-5 1-1,-7 1-7,-4 6 1,-22 6 0,-12 5 0,-19 8 146,-20 6 1,-18 7 0,-28 17 0,52 0 0,-2 0 64,-6 0 1,-2 0-1,-1 4 1,-2 2-1,-4 1 1,-1 2-1,1 2 1,-1 2-1,3 1 1,0 0 1,4-1 0,1 0 0,4 2 1,3 1-1,6-1 0,1 1 1,-48 17 204,13 5 1,8 2-1,23 2 1,12 1-1,12 2-114,11 4 0,17 6 1,15 11-1,18 2-141,19 3 0,24 7 0,24-7 0,-38-36 1,4-1-1,5-2 0,2-1 21,4-1 1,2-3-1,3-4 1,2-3-1,-28-12-2</inkml:trace>
  <inkml:trace contextRef="#ctx0" brushRef="#br3">30367 19049 9622,'42'-8'0,"27"-9"0,-1-2 0,-9 0 0,-2-2-1,42-22 1,-19-1 0,-16-4-121,-14-1 1,-13-10 0,-22 0-1,-13-10-118,-14-9 0,-14 3 0,-26-3 0,-12 0 0,-14 2 23,-11 5 1,-8 17 0,-10 14 0,-4 16 250,51 18 0,0 3 0,-61 0 1,55 4-1,0 3 0,4 2 0,1 2 1,-53 18 298,6 5 0,6 16 0,12-2 0,19 7-141,17 7 0,21 5 1,12 4-1,16 5 0,19 1-62,21-1 0,27-5 1,25-13-1,20-13-201,-46-24 0,3-5 0,0-4 0,2-4 0,5-1 1,0-3-1,-1-2 0,-1-3 0,-1-3 0,-1-2 18,-2-3 1,-2-2-1,41-26 1,-10-12 0,-18-8 73,-19-13 0,-22-2 0,-14-20 0,-16 3 0,-17-2-98,-16-3 0,-27 0 0,23 47 0,-4 1 0,-42-41-95,-10 10 1,-4 11 0,2 17 0,-2 14-1,2 10-379,3 9 1,11 12 0,5 2 549,5 10 0,5-3 0,-1 5 0,3 0 0,0 8 0,2 8 0</inkml:trace>
  <inkml:trace contextRef="#ctx0" brushRef="#br3">30399 15712 7569,'-12'0'-513,"3"2"513,9 5 0,9-4 0,6 4 1,6-2-1,5-1 88,2 3 0,10 3 0,-3-5 0,3 2-95,-2-3 0,2-1 0,-10-3 0,-2-3 47,-2-4 1,-6-4 0,-3-11-1,-8 1 18,-5 0 0,-2 7 1,-2-1-1,-8 1-149,-11 2 1,-17 3 0,-16 11 0,-5 5 82,-7 8 0,-10 3 1,3 6-1,2 2 127,5 2 1,6 10-1,23-5 1,6 0-1,12-2-51,7 0 1,17 0 0,19 4 0,16-7 13,14-4 1,15-10-1,4-2 1,0-3-1,3-6-57,-1-8 0,-18 0 0,-5-9 0,-14-2-122,-7-3 0,-5-3 0,-12 1 0,-9-2 0,-12-3 7,-15-3 0,-8-6 0,-15 6 0,-3 6 59,-1 6 1,-17 1 0,2 9-1,0 2 177,5 3 0,0 2 1,9 2-1,3 5 1,4 5-16,8 0 1,11 6-1,12-3-419,3 4 0,2 4 0,9 3 0,5 5 1,7 0 287,5-1 0,3 8 0,-1-5 0</inkml:trace>
  <inkml:trace contextRef="#ctx0" brushRef="#br3">29931 18561 7569,'0'-43'564,"0"3"1,0 5-775,0 7 1,3 13 0,1 11-1587,3 8 1796,0 8 0,-16 19 0,-3 2 0</inkml:trace>
  <inkml:trace contextRef="#ctx0" brushRef="#br3">29952 18667 7972,'-30'-19'1057,"6"-9"-875,-4-14 1,14 16 0,9 26-1,12 14-182,14 12 0,0 7 0,10 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2106 11460 7569,'-14'0'274,"0"0"0,-1 2 0,1 8 0,0 11 0,-2 14 1,-1 13-1,0 11 0,1 9 0,-5 8 0,-5 2 1,0 0 151,2 2 1,3-9 0,2-5-1,2-9 1,5-5-558,3-5 0,-5-12 0,7-6-104,2-6 1,3-13-1,2-13 1,0-16-1,2-18-60,5-18 0,5-11 0,9-21 1,-2-8 241,-5-11 0,12-3 0,-14 49 0,0 0 0,2-1 0,0 1 205,1 1 0,1 0 80,22-47 0,-12 21 1,7 19-1,-2 11 93,-5 13 1,-3 23-1,1 5 1,2 11-1,2 13 64,-2 11 0,-2 19 0,-3 17 0,0 7-198,1 7 0,-8 4 0,0 10 0,0-2-185,-2-5 0,7-5 1,-5-9-1,5-3-381,2-4 0,-6 2 1,-1-9-1,2-3 1,1-2-1128,-3-3 1,-5-6 0,-9-3 1501,0-2 0,0 6 0,0-4 0</inkml:trace>
  <inkml:trace contextRef="#ctx0" brushRef="#br0">2085 12098 7569,'0'-22'0,"0"1"0,0 0 377,0 0 1,9-1-1,5 1 1,5 0-1,3 2-145,-1 5 0,10 4 0,2 10 0,4 0-66,6 0 1,-5 0-1,14 0-166,0 0 0,2 0 0,10 0 0</inkml:trace>
  <inkml:trace contextRef="#ctx0" brushRef="#br0">2914 11928 7738,'-7'-22'1334,"-2"3"1,-1 3-681,1 2 0,-1 9 1,3-2-1,-7 4-455,-5 3 0,-2 17 1,-3 9-1,-2 9-192,-2 10 0,-7 12 0,6-3 0,3 3-242,3 0 1,4-10 0,4 0-1,8-9 1,7-10-174,7-4 0,8-12 0,13-5 0,7-7 1,6-10 189,1-11 1,-2-17 0,-2-14-1,-5-2 269,-2-5 0,-5-2 0,-9-6 0,-6-1 66,-1-3 151,-3 0 0,-7 0 1,0-2-1,0 0 86,0 0 0,0-3 0,0 15 0,0 11 139,0 10 0,0 19-267,0 6 0,0 32 0,0 28 1,0 9-402,0 12 0,2-2 1,3 9-1,2-2-604,-2 0 0,7-2 0,4-13 0,8-6 0,7-5 133,2-3 1,0-9 0,5-4 0,-5-8 0,-3-7 645,-4-7 0,-2-4 0,-5-6-53,-5-4 1,-4-7-1,-10-12 1,0-5 629,0-2 1,0-2 0,0-5 0,0 4-1,0 8 3051,0 4-3231,0 12 0,7 15 0,2 16 0,3 9-198,5 5 1,-6 3-1,4 6 1,1-2-182,3-4 0,5-6 1,2-8-1,2-3 328,-2-5-274,7 5 0,-9-17 0,4 3 0,-4-12-134,-3-15 1,-2-1 0,-3-13 0,-4-2 0,-2 1-54,-6 1 0,-1-4 1,-3 7-1,0-2-894,0-1 1,0 10-1,0-2 1,0 4 1008,0 3 0,0-10 0,0-2 0</inkml:trace>
  <inkml:trace contextRef="#ctx0" brushRef="#br0">3850 11035 7569,'0'-12'274,"3"-5"0,2 12 1149,2 8-1223,0 6 1,0 22-1,0 2 1,-2 3-1,-3-1 50,-2 3 1,0 0-1,0-1 1,0-4-171,0-2 0,0 5 1,-2-8-255,-5-2 163,4-12 0,-9 3-172,5-10 0,-5-3 0,-6-11 0,3-9 0,6-10-87,-1-10 1,8-9 0,-5-9-1,7-10 189,7-2 1,5 0 0,9 5 0,3 4 54,4 7 1,-4 8 0,4 6 0,-4 8 0,-3 7 251,0 7 1,1 4 0,-3 13 0,-3 4 0,-4 7-348,-3 5 0,-2 11 0,-7 6 0,0 4-464,0 2 1,0-8 0,0-6 584,0-4 0,0 6 0,0 3 0</inkml:trace>
  <inkml:trace contextRef="#ctx0" brushRef="#br0">4382 10864 8716,'-9'12'468,"-5"-5"1,2-2-1,-2 0-11,-3 2 1,8 9 0,2-1 0,4 3 0,3 4-124,0-1 1,0 3-1,0 2 1,0 2-545,0-2 0,3-2 0,1-3 0,6-2-248,2-5 202,-8-5 1,6-18 0,-10-8 0,0-6 251,0-6 1,0-6 0,2 4 0,3 1 74,2-1 0,9-7 0,-1 5 0,4 0 0,4 7-240,6 9 0,-6 1 0,6 9 0,-6 2-197,-2 3 0,8 2 1,2 0-1,-1 0 1,3 0-1997,0 0 2362,3 0 0,6 0 0,1 0 0</inkml:trace>
  <inkml:trace contextRef="#ctx0" brushRef="#br0">5169 10588 6671,'0'-14'-160,"0"0"1220,0-3 1,-9 5-1,-5 1 1,-5 1-497,-2 5 1,-1 3-1,1 2 1,0 0-1,-1 2-352,1 5 1,2 8 0,3 11 0,2 4-327,-3 3 0,-2 3 1,0 6-1,5 1 1,7-3-370,5-5 1,2 3-1,2-7 1,5 0-203,7-1 1,5-1 0,0-8 0,-2-2-26,-3-5 0,-10 5 0,4-5 512,-6 5 0,-4-7 0,-6-3 1,-6-2-1,-5 1 183,-2-4 0,-3-1 0,-2-3 0,-2 0 188,2 0 0,2 0 0,3 0 853,0 0 1,2-10-523,5-4 0,14-5 1,16-2-1,10 0 1,10-1-461,4 1 0,3 0 0,1 2 0,4 2 0,4 6-444,2 1 1,-9 3 399,-2 7 0,-1-9 0,-9-3 0</inkml:trace>
  <inkml:trace contextRef="#ctx0" brushRef="#br0">4255 12204 7569,'-10'-14'1893,"-4"0"-705,5 9-934,-1-5 1,10 13 0,2 4 0,3 9-78,2 10 1,3 7 0,-6 10 0,4-1-188,-4 1 1,-1 7 0,-3-1 0,0-2-610,0-2-43,0-2 1,0-1 0,0-1-1,0-6 662,0-7 0,9-4 0,3-3 0</inkml:trace>
  <inkml:trace contextRef="#ctx0" brushRef="#br0">4148 12268 7569,'3'-14'416,"1"-1"0,8 1 1,5 0-59,6 0 1,13 0-1,-1-8 1,8 1-719,6 0 1,-1 2 0,6 2 0,-4 6 0,-8 1 359,-4 5 0,-12-6 0,5-1 0</inkml:trace>
  <inkml:trace contextRef="#ctx0" brushRef="#br0">4276 12502 7569,'-10'21'2478,"20"-12"-2265,4-9 1,7-12 0,17-14-1,5-2-541,4 2 1,10 10 0,-5 4 327,2 2 0,-7-6 0,5 4 0</inkml:trace>
  <inkml:trace contextRef="#ctx0" brushRef="#br0">5829 10928 7569,'0'-21'702,"0"7"-334,0 0 0,-10 9 0,-4-2 1,-5 4-1,-2 8 0,0 9 0,2 17 10,5 14 0,-5 19 1,7 14-1,0 7 0,5 7-225,5 7 1,-5-4 0,-1-1 0,4-2-1,1 0-298,3-2 1,0-5 0,3-7 0,4-9-731,7-10 1,-2 0 0,2-12 0,3-4 874,1-6 0,4-11 0,-1 5 0</inkml:trace>
  <inkml:trace contextRef="#ctx0" brushRef="#br0">6063 11268 7703,'-14'0'2129,"-1"0"0,13 8-1966,2-1 1,10 16-1,13-2 1,3 3-40,3 0 0,-1 6 0,-7 6 0,0 2 0,1-1 54,-1-1 1,-2-1-1,-3 5 1,-4-2-160,-2-2 1,-3-8 0,-7 8 0,0-1-358,0-2 1,-3 0-1,-1-7 1,-3 2 0,0-4-3347,-3-7 3684,8 1 0,2-15 0,12 6 0</inkml:trace>
  <inkml:trace contextRef="#ctx0" brushRef="#br0">6190 11268 7569,'0'-14'462,"0"0"1,0-2-33,0-3 0,3 7 0,4 5 1,7 4-20,5 3 0,2-7 0,3 0 0,4 2-448,8 3 1,4 2 0,2-2 0,3-3-1,3-2-269,1 2 1,-1 3-1,-11 2 1,-4 0-1,-2 2 94,-5 5 1,-12-2-1,-7 9 1,-4 5 410,-3 7 1,-12-2-1,-7 6 1,-9 1 177,-5 5 0,-5-3 1,-9 0-1,-1 0 0,8-3 332,9 1 1,1-2-784,1-8 1,13-2 0,16-5-133,12-7 1,9-5-1,5-2 1,5 0-29,2 0 0,0 0 1,5 3-1,-5 4 278,-3 7 1,6 5 0,-8 2 0,-4 3 0,-5 2 336,-5 2 0,-9 10 0,2-5 0,-5 2 125,-2 1 1,-9-8-1,-6 5 1,-6 0 0,-7 0 80,-8 5 0,-11-7 0,-3-3 1,3-4-779,2-3 1,3-2 0,2-5 0,4-7-1248,8-4 0,6-6 0,8-6-134,7-12 1572,24-1 0,6-27 0,20 4 0</inkml:trace>
  <inkml:trace contextRef="#ctx0" brushRef="#br0">6999 10779 9364,'21'0'368,"0"10"0,1 6 1,1 10-1,3 12 0,5 9 1,2 15 206,5 13 1,-5-1 0,0 15 0,-2 4 0,-5-1-92,-3 2 1,-11-2 0,-5-7 0,-4 0-282,-3 0 1,-3-9-1,-4-5 1,-7-5-1,-2-4-597,1-6 0,-4 3 1,5-11-1,-2-8-3212,2-10 3606,-5-6 0,16-12 0,-6-3 0</inkml:trace>
  <inkml:trace contextRef="#ctx0" brushRef="#br0">7892 11439 7569,'-21'0'0,"0"0"861,-1 0 0,1 0 0,0 0 1220,0 0-1899,9 0 1,7-3 0,19-2-1,17-4 60,14-3 1,9-2-1,10-7 1,0 2-387,0 5 0,7-5 0,0 7 0,-5-2-547,-7 0 0,-2 9 0,-13-2 0,-6 4 0,-5 3-2319,-7 0 3010,-2 0 0,-3 0 0,1 0 0</inkml:trace>
  <inkml:trace contextRef="#ctx0" brushRef="#br0">7850 12013 8376,'-12'2'609,"10"3"1,11 2 0,15-3 0,9-1-1,12-3 1,9 0 74,7 0 0,3-3 0,0-1 0,-2-3-187,-6 2-643,6-7 0,-15 10 0,5-8 0,-5 3-396,-7 0 0,-11 0 0,-1 7 1,-4 0 541,-3 0 0,-9 0 0,-3 0 0</inkml:trace>
  <inkml:trace contextRef="#ctx0" brushRef="#br0">10041 11247 7821,'-14'0'447,"2"3"1,2 4-1,6 7 218,1 5 1,3 11-1,3 8 1,1 9-491,4 10 1,8 5 0,-4 1 0,2 3 0,-2 1-121,-3-4 1,6 4 0,-6-18 0,0-2-84,1-2 1,-3-9-1,-5-6 1,3-4-106,2-7 1,-2-4-1,-10-4 65,-2-11 0,-9-11 0,1-20 0,-1-12-6,2-11 1,-3-10 0,8-7 0,-1-9 0,1-10-125,4-9 1,14-5 0,10-2 0,10 2 0,4 7 43,5 12 1,-1 12 0,1 16 0,-2 10 152,2 9 1,-8 10 0,1 13 88,0 8 1,-8 7-1,3 7 1,-9 12 0,-10 12 310,-5 12 0,-4 13 0,-5 1 1,-10 4-1,-9 5-227,-9 5 1,-5-5 0,-3 5 0,3-7-660,5-7 1,11-12-1,12-12 1,3-2-1003,4-6 0,5-8 1489,7-3 0,14-9 0,12 4 0</inkml:trace>
  <inkml:trace contextRef="#ctx0" brushRef="#br0">10594 11417 8079,'-14'0'1173,"0"0"-269,-3 0 0,8 3 0,2 4-654,4 7 0,13 12 0,1 5 1,4 2-124,-1 4 0,-2 6 1,4 4-1,-4 3-878,-3-3 634,8-12 1,-15 3 0,5-7 0,-4 0-54,-3-1 0,0-1 128,0-8 1,-10-9 0,-1-7 0,-4-10 209,1-9-1,9-15 1,-4-8 0,2-11-128,0-8 1,2 1 0,12-1 0,10-4-222,9-1 1,0 4 0,7 5 0,0 5 0,0 7-1,2 2-48,-1 5 0,3 2 1,-8 10-1,-3 2 170,-3 5 0,-1-2 1,-1 8 68,0 4 0,-9 4 1,-5 7-1,-5 7 195,-2 5 1,-2 12 0,-5 4 0,-10 5 0,-6 5 10,-6 5 1,-6-3 0,7 7 0,2-2 0,2-7 150,3-7 1,9 0-1,5-10 1,7-4-240,7-8 0,7 1 0,14-10 0,8-2-231,4-3 1,5-4 0,2-3 0,3-5-270,-3-1 1,-4 6 0,-5-5 0,-5 3-1,0 0-799,0 3 0,-7 1 1171,2 3 0,-4-9 0,-3-3 0</inkml:trace>
  <inkml:trace contextRef="#ctx0" brushRef="#br0">11551 11247 9382,'-21'10'342,"9"1"0,-4 6 0,9 2 0,2 4 0,2 6 294,3 9 1,3-3 0,2 15 0,4-5 0,0-1-617,1 6 0,-1-5 0,-4 5 0,5-8 0,-1-4-2188,0-3-1,8-9 642,-3 3 1,3-18 1526,-3-11 0,5-18 0,-7-16 0</inkml:trace>
  <inkml:trace contextRef="#ctx0" brushRef="#br0">11530 11290 7317,'-21'-12'-154,"7"-5"1,-1 10 811,-1 3 1,6-1 0,6-2 0,11-7-446,14-5 0,10-3 1,11 1-1,3 0-445,5 0 0,-3-1 1,7 1-1,-2 0-834,-4 0 850,-3 9 1,-12-5 0,-5 10 0,-4 5-540,-3 6 0,-9 4 755,-5 13 0,-14 5 0,-5 16 0</inkml:trace>
  <inkml:trace contextRef="#ctx0" brushRef="#br0">11721 11439 7569,'-42'42'-280,"-1"1"0,3-3 181,5-5 1,4-4 890,10-10 0,11-9 1,10-5-1,14-9 0,12-10-226,10-9 0,4-5 0,3 4 1,-1 1-1,1 0-520,-1 0 0,-6-1 1,-3 1-1,0 2-1572,0 5 1526,-7 5 0,14-1 0,-7-2 0</inkml:trace>
  <inkml:trace contextRef="#ctx0" brushRef="#br0">12317 10971 7569,'19'-14'-765,"-2"-1"-76,-3-1 1448,-10 6 0,4 3 0,-16 14 0,-6 10 0,-5 9 0,-2 7 0,0 2-121,0 1 1,2-3 0,2 2 0,5-6 0,0-6-890,1-1 0,8-6 0,3-11 116,12-19 1,7-8-1,2-15 1,1-6 82,-1-4 1,0-5 0,0 5 0,1-3 79,-1 3 1,0 4 0,-2 8 0,-5 7 0,-4 6 891,-1 8 1,-6 0-1,4 16-367,-5 15 1,-2 14 0,0 16-1,-2 7-133,-5 8 0,2-3 1,-7 14-1,3-2-423,4 0 0,2-3 0,3-9 0,3-5 0,4-2-816,7-4 1,5-13-1,2-7 1,-2-4 970,-5-3 0,5 1 0,-7-1 0</inkml:trace>
  <inkml:trace contextRef="#ctx0" brushRef="#br0">12253 11566 7569,'-12'2'2010,"5"6"-1418,14-6 0,8 7 0,11-9 0,7-2-339,7-5 0,5-3 1,14-6-1,-2 2 0,2-3-757,2-2 1,-4 7 0,0 3 0,-1 2 503,-1 0 0,-3-10 0,-10 6 0</inkml:trace>
  <inkml:trace contextRef="#ctx0" brushRef="#br0">13168 11630 7569,'12'0'954,"-3"-10"1,-9 10 0,0 3 0,0 16 0,0 14-494,0 7 1,0-2 0,0 2 0,0 2 0,0 1-512,0 2 0,0-15 0,0 13 1,0-5-1,0-5-577,0-5 0,7-4 0,3-5 627,2-5 0,-8-5 0,6-9 0</inkml:trace>
  <inkml:trace contextRef="#ctx0" brushRef="#br0">13125 11587 7569,'12'3'771,"-5"4"63,-4-5 1,6 8-1,5-10-685,5 0 0,10 0 1,-1-3-1,0-1 0,1-6-653,-1-2 0,10 8 0,-5-4 1,2 4 346,1-3 1,-10 4 156,2-4 0,5 5 0,0 2 0</inkml:trace>
  <inkml:trace contextRef="#ctx0" brushRef="#br0">13211 11885 7569,'-8'14'1901,"1"0"-1545,0-9 1,17 2 0,4-12 0,7-4-222,8-3 0,-6 0 0,8-4 0,-3 4 0,3 0-575,2 0 0,-5 8 0,6-6 440,-4 1 0,-1-3 0,-8-9 0</inkml:trace>
  <inkml:trace contextRef="#ctx0" brushRef="#br0">13019 10503 7576,'-21'0'539,"9"0"1,-7 0-1,7 2 1,0 5-1,5 8 1,5 4-11,2 2 0,7 0 1,3 0-1,1 3 0,6 2-347,2 2 0,0 10 0,-3-5 1,-4 3-202,-2-1 1,4-7 0,-7 5 0,-2 1-340,-3-1 1,-2-5 0,0 5-1,0-2 1,0-5-612,0-3 1,-7-1 968,0-1 0,-10 0 0,5 0 0</inkml:trace>
  <inkml:trace contextRef="#ctx0" brushRef="#br0">13062 10588 7395,'-15'0'657,"1"0"719,-2 0 1,9-2-1216,7-5 0,9 4 0,12-6 0,3-1 0,2-1-326,2-1 1,10 0-1,-5 7 1,3-2-1,-3 0-624,-2-2 1,-3 6 576,-7-4 1,-9 14 0,-7 7 234,-10 5 0,-7 5 0,-11 2 0,-3 2 463,-3-2 0,1-2 0,7-3 0,2 0 0,2 1-316,3-1 0,9-7 0,0-2-374,10-3 0,14-4 0,12-10 0,0-2 65,-1 3 1,8 1 0,-5 3-1,0 0-57,-4 0 0,-6 3 0,-4 4 840,-5 7 1,-7 12 0,-16 2-1,-10 0 1,-9 1 72,-5-1 0,-3 3 1,-4-5-1,5 0-383,6-7 1,-2 2 0,3-9-1405,2 0 1,14-3 1069,12-9 0,19-9 0,14-3 0</inkml:trace>
  <inkml:trace contextRef="#ctx0" brushRef="#br0">8701 11098 10022,'-12'24'697,"5"4"0,4 5-330,3 10-323,10-1 1,-1 10-1,8 5 1,-3 2 0,3 0-97,1-2 1,4-3 0,-1 5 0,3-4 42,4-3 0,-11-10 1,4-6-1,-5-1 0,-4-2-626,-5-5 0,3-4 455,-3-3 1,-10-9-1,-11-7 43,-5-10 1,5-14-1,0-12 1,-3-2 68,-1-4 1,-1-4 0,2-3 0,5-6-1,0-7-39,1-4 1,6-1 0,-2 3 0,4 3 90,3-3 1,0 4-1,0 1 1,0 4 0,0 8 183,0 4 0,8 12 0,1-2 0,0 4 119,1 3 1,6 9-91,-1 5-49,4 5 1,-5 11 0,-2 8 0,-3 9 31,-4 9 0,-3 5 1,-2 5-1,0 2 1,0 3-47,0-3 0,-2-2 0,-3-2 0,-4-3-336,-3-5 0,7-4 0,-2-10-1942,5 0 1577,2-9 567,0-2 0,18-1 0,6 3 0</inkml:trace>
  <inkml:trace contextRef="#ctx0" brushRef="#br0">9084 11651 7569,'0'21'0,"0"1"0,-3-3 743,-4-5 0,5 5 0,-5-5 0,7 5-217,7 2 0,-3 0 0,8 0-633,-2 1 1,4-1-1053,-7 0 955,0-9 1,-9-12 0,-5-14-1,-8-5 280,-3-2 1,3-8 0,4 1 0,1 0 75,5-3 1,-4 0 0,2-7 0,4 5 0,6 3-1,6 4 18,3 2 1,5-4-1,9 2 1,2 4-569,-2 6 0,5 4 1,-3-2-1,-2 5 398,-2-1 0,6 8 0,4-8 0</inkml:trace>
  <inkml:trace contextRef="#ctx0" brushRef="#br0">9786 10843 9892,'-19'-14'162,"2"2"0,3 0 0,-3 3 0,-1-1 0,-1 3 0,2 0 0,3 0 0,-3 3 0,-2 1 0,-2 3-77,0 0 0,0 3 1,2 4-211,5 7 1,-3 5 0,7 2 0,1 3-1,0 2 180,4 2 0,-5 7 0,3-4 1,3 2-7,1 5 1,3-5 0,0 2 0,0 1-32,0-3 1,3 7-1,1-4 1,3 1-1,1 1 80,1-2 0,-7-8 0,8 5 1,-3 0-47,0 0 0,0 0 0,-7 5 1,0-3-1,0 3-54,0 2 1,0 5-1,0 3 1,0 1 44,0-2 0,0-2 1,0-5-1,2-4-15,6-8 0,1 3 0,10-5 0,0-5 0,4-4 55,1-1 1,2-6 0,0-1 0,5-2-1,2 0 37,5-2 1,-5-3 0,0-2 0,-2 0-274,-5 0 1,-3 0-1,-1 0 1,-1 3 152,0 4 0,10-5 0,2 8 0</inkml:trace>
  <inkml:trace contextRef="#ctx0" brushRef="#br0">13934 10652 7569,'-29'7'0,"1"0"0,2-2 1941,2-3-1457,13-2 0,-4 0 0,15 0 0,12 0 1,12 0-1,11-2 0,6-3-459,1-2-181,1-10 0,6 8 0,3-8 1,3 6-1,1 1-54,-1 5 1,-6 3-1,-11 2 1,-5 0-80,-2 0 0,-10 0 0,-9 2 0,-2 8 494,-6 11 1,-1 3-1,-6 11 1,-4 3-1,-7 2 173,-5 3 1,-2-1-1,0 1 1,-1 2-1,1 2-179,0 2 1,9 1 0,5-5 0,4 2-273,3 3 1,3 2 0,4-5 0,7 3-135,5-3 1,9-2 0,1-3 0,-1 1 0,0-3-3,1-5 1,2 6 0,-5-8 0,0 2 0,-5-2 309,-5-2 1,-9 4-1,5-6 1,-2-3 266,-6-3 0,-11 1 1,-7-1-1,-5 1 74,-2-5 1,-10-5-1,-4 0 1,-8-7 0,-6-4-242,-8-3 0,5 0 0,0 0 1,5 0-1,2 0-927,5 0 1,18 0 0,3-3 204,8-4 521,3 5 0,27-17 0,5 7 0</inkml:trace>
  <inkml:trace contextRef="#ctx0" brushRef="#br0">14912 11396 7569,'-14'0'390,"5"0"1,6 0 0,13 0-1,6 0 1,8 0 0,2 0 102,2 0 0,10 0 1,-5 0-1,3 0-1532,-1 0 1,1 0 1038,6 0 0,1 0 0,-1 0 0</inkml:trace>
  <inkml:trace contextRef="#ctx0" brushRef="#br0">15636 11013 7569,'-15'3'676,"4"4"0,1 7-263,5 5 1,5 4 0,8 6 0,3 4-292,1 0 0,7 9 1,-7-1-1,2 6 1,-2 2 33,-3 3 1,-2-7 0,-4 5 0,2-5 0,2-5-95,-3-5 0,-1 3 1,-3-9-1,-3-6-266,-4-6 0,3-1 81,-11-9 1,4-9 0,-6-12 0,5-7 77,3-8 1,-5-4 0,4-12 0,1-4 0,-3-8-137,0-4 1,7-10-1,1-3 1,8-1 0,13-3 109,9 2 1,0 5 0,9 15 0,3 8 12,2 11 0,3 6 0,-3 12 0,-2 5 32,-3 7 0,-2 4 0,3 6 0,-8 4 0,-4 9 168,-3 10 1,-9 7 0,-5 12 0,-7 3 0,-7 4 221,-7 2 1,-15 0 0,-4 3-1,-2-7-134,-1-6 1,10-8-1,-4-3 101,-1-2-1876,7-3 0,15-26 1545,23-9 0,14-19 0,15-7 0</inkml:trace>
  <inkml:trace contextRef="#ctx0" brushRef="#br0">16189 11460 7569,'-21'19'402,"-1"-3"0,3-2 0,3 3 44,2 2 1,9 2 0,-2 0 482,4 1-713,3-1 0,3-2 1,2-3-1,4-4-47,3-2 0,2 6 0,7-4-126,1 0 1,-11 0 27,-4-5 0,-4-14 0,-3-1 1,0-10-167,0-11 70,9-4 0,-4-9 1,7-1-1,0 1 1,-1-1-3,6 1 0,2 8 0,5 6 0,-1 4-75,-2 3 0,5 9 1,-11 5-1,4 5-77,2 2 0,0 2 0,0 3 0,-2 4-600,-5 3 1,5-7-1,-4 4 1,3-1-462,4-1 1240,8 0 0,-6-17 0,7-2 0</inkml:trace>
  <inkml:trace contextRef="#ctx0" brushRef="#br0">17359 10694 7569,'-21'0'182,"-1"0"1,3-2-1,3-3 1,2-4 364,-3-3 1,5 0-1,-2-4 1,-2 1-1,-1-1-200,3-3 0,-5 5 0,7 0 0,-2 0 1,0 2-3,-3 5 1,5-3-1,-2 3 1,-2 2-354,-3 3 0,5 9 0,-1 3 1,-1 4 49,-3 9 0,-2-1 0,-1 8 0,1 1-85,0 4 1,2 6-1,2-1 1,6-2-1,1-3-345,5 3 1,3 0 0,2-1 0,0-4 0,2 1 70,5-1 1,5-5 0,10 5 0,-1 0 180,0 0 1,0 3 0,1 6 0,-3 1-11,-5-1 0,2 10 0,-9 3 0,-2 1 576,-3 1 1,-4-3-1,-5 5 1,-5-4 0,-2-3 118,0-5 0,2-5 0,-2-6 1,4-8-1,3-4-109,0-3 1,2-2-1,13-5-351,6-7 0,5 3 1,2-3-1,3-3-388,4-1 0,-4-3 1,4 0-1,-4 0 1,-3 0-504,0 0 0,0 0 0,1 0 0,-1 0-2921,0 0 3723,0 0 0,1 0 0,-1 0 0</inkml:trace>
  <inkml:trace contextRef="#ctx0" brushRef="#br0">17572 11247 8160,'-22'0'231,"8"0"1,2 3 0,3 4 552,4 7 0,-4 12 1,2 4-1,2 4 1,2 3-563,3 4 1,8 3 0,-1 4-1,-3 4 1,-1 0-328,-3 0 0,0-3 0,0-6 0,0-3 154,0-5 0,0-4 0,0-10-1556,0 1 932,0-11 1,0-6 361,0-19 1,0-3-1,0-18 1,-3-5-1,-1-8 233,-3-8 0,-1 1 0,8-4 0,0-4-31,0-6 1,0 5-1,3 10 1,4 2 310,7 5 0,5 2 1,0 5-1,-3 4 1,-1 8-121,1 4 0,3 10 0,2 2 0,1 3-170,-1 4 1,-2 5 0,-3 5 0,-4 4 0,-2 6 14,-6 8 0,6 1 1,-3 9-1,-5 0 71,-6 0 0,-1 2 0,-9 6 0,-3-4 35,-2-1 0,-2-10 0,2 2 1,2-7-1289,3-6 0,10-8 1157,-4-14 0,25-15 0,7-11 0</inkml:trace>
  <inkml:trace contextRef="#ctx0" brushRef="#br0">18061 11098 7569,'-12'3'573,"3"1"0,1 6 206,1 2 1,0-3 0,7 10-1,0 7 1,0 2-274,0 3 0,0 14 0,0-3 1,0 6-1,0 4-354,0 4 0,0-1 1,0-1-1,0-2-411,0-5 1,0-4 0,0-8-1,3-6-889,4-6 1,-3-11-1,11-7 1,1-10 1147,3-9 0,2-24 0,1-7 0</inkml:trace>
  <inkml:trace contextRef="#ctx0" brushRef="#br0">18103 11141 7722,'-9'-12'422,"4"3"33,-9 9 0,12 0 0,2-3 0,11-1 140,8-4 0,10-6 1,1 5-1,1-1-751,0 1 1,4-5 0,-6 7 0,-1 0-1173,3-3 0,-8 8 1328,6-5 0,-6 14 0,-1 5 0</inkml:trace>
  <inkml:trace contextRef="#ctx0" brushRef="#br0">18125 11460 7569,'-33'21'0,"4"0"405,6-9 0,13-2 1,10-10 237,12 0 0,9-10 0,8-2 0,6-2 1,5 0-1265,3-3 1,-1 6 0,1-1 0,-3 0 620,-5 0 0,6-2 0,-8-7 0</inkml:trace>
  <inkml:trace contextRef="#ctx0" brushRef="#br0">18678 11226 6651,'-3'-12'-573,"-4"5"2109,5 5-1829,-8 2 0,13-3-23,4-4 0,-5 2 0,8-6 284,-1 1 1,-6 1 481,4 2 1,-7 4 1065,-7-4-2243,4 5 349,-6 2 0,11 0-276,5 0 654,-4 0 0,-3 9 0,-12 3 0</inkml:trace>
  <inkml:trace contextRef="#ctx0" brushRef="#br0">18061 11226 7663,'-12'-10'1425,"5"-4"610,5 5-332,2-1-1441,0 10 1,0 12 0,0 9-1,0 13-84,0 6 1,-8 12 0,-1 4-1,0 6-196,-1 2 1,-4-8 0,7 1-1,0-3-73,-3-6 1,8 1 0,-5-16-1,4 0-278,3-4 0,10-15 0,4-7 185,5-5 1,-7-11-1,-3-5 1,-2-8 121,0-6 1,1-5 0,-8-10 0,2-1 16,5-6 0,-5 3 0,5-10 1,-4-2 117,-3-2 1,7-3 0,2 2 0,3 3 0,5 7-45,2 7 1,2 1 0,0 15-1,0 6 1,1 6-146,-1 10 1,0 5 0,1 2 0,-1 0-28,0 0 0,3 7 0,-1 2 0,1 3 73,-5 4 0,-3 1 0,3 0 0,-2-3 24,-3 2 1,-9-4 0,2 2-1,-7 0 1,-5 1 594,-2-1 0,-9-2 0,1 4 0,-4-2-283,-2 3 0,-7-1 1,-1 1-1,3-3-121,3 3 0,2 1 1,-1 1-1,1-2-45,0-3 0,7-7 0,-1 5 0,1 0-18,2 0 0,3-5 0,9 7 1,0 2 231,0 3 0,0-5 0,0 1-119,0 1 0,7 3 0,2 0 1,1-2 176,-1-3 0,8-7 0,-3 5-254,5-3 0,-5 5 1,0-7-1,3 0 1,2 0-90,2 1 1,-7 6-1,0-5 1,3 1 0,2-1 108,2-4 1,-7 4-1,1 1 67,1 2 0,-4-5 22,2 7-124,-9-10 1,7 6-1512,-5-10 0,-5 2-801,5 5 1,3-7 150,-3 0 2058,0 0 0,2-28 0,3 4 0</inkml:trace>
  <inkml:trace contextRef="#ctx0" brushRef="#br0">18678 11120 8314,'-14'2'212,"2"5"1,2 7 0,6 7 0,1 8 0,3 6 758,0 5 1,0 3-1,0-1 1,3 1-719,4 0 1,-3 4 0,8-2 0,0-5-633,0 0 1,-5-9 0,5-3 0,0-4-346,-1-3 1,1-7-1,5-2 1,-5-5-191,-3-9 0,-2-10 914,-7-17 0,0-4 0,0-9 0</inkml:trace>
  <inkml:trace contextRef="#ctx0" brushRef="#br0">18699 11247 7569,'0'-21'-918,"0"0"1239,0 9 0,0 0 513,0 5 0,0 2 0,2-9 0,5-3-543,8-1 1,4 3-1,2 1 1,0-2-100,0-3 0,8 0 0,-1 2 0,0 3 33,3-2-242,-7 6 0,7-6 0,-10 9-402,0 2-152,0 2 1,-9 13-1,-5 4 338,-4 5 1,-3-5 0,0 0 232,0 3 0,0 2 0,0 2 0</inkml:trace>
  <inkml:trace contextRef="#ctx0" brushRef="#br0">18848 11353 7569,'-28'22'0,"-1"-1"0,3 0 953,3 1 0,1-1 782,1 0 1,12-9-1218,9-5 1,9-12 0,12-4 0,3-3 0,2-2-351,2 2 0,8 0 1,-6 7-1,4-2-792,3 3 0,1-6 0,0 3 624,-3 2 0,1-6 0,6-1 0</inkml:trace>
  <inkml:trace contextRef="#ctx0" brushRef="#br0">19465 11162 7569,'12'-21'532,"-3"0"0,-9-1 0,0 1 0,-2 2 0,-5 5 2404,-8 7-2713,6 5 0,-10 2 0,7 4 0,-2 10 0,0 17 198,-3 14 1,-2 12 0,1 11 0,1 5-440,3 3 1,9 0 0,-2 2 0,7-10 0,9-9-259,13-9 0,4-15 0,14-9 0,7-9 0,5-10-279,7-5 1,3-21 0,2-9 0,-3-10-49,-4-4 0,-15-3 0,-13-2 1,-8-5 932,-7-3 1,-4 8 0,-10-3 0,-3 5 0,-6 3 63,-13-1 0,1 8 0,-7 4 0,2 5 0,0 10-429,-3 4 0,1 5 1,7 7-1050,0 0 1084,9 9 0,2 3 0,10 9 0</inkml:trace>
  <inkml:trace contextRef="#ctx0" brushRef="#br0">20252 11864 8701,'-14'2'574,"2"5"1,2 7 0,6 5 0,1 5 0,3 4-1,0 8 1,0 4 0,3 2 391,4 1 0,-5 6 0,5 1 0,-2-3 0,0-2-2954,2-2 1818,0-10 1,-5 5 274,5-10-105,5-9 0,9-10 0,1-9 0</inkml:trace>
  <inkml:trace contextRef="#ctx0" brushRef="#br0">20273 11821 7569,'-21'19'3449,"2"-2"-2320,5-3 1,7-9 0,14 2-370,7-5-833,14-11 1,-2-1 0,10-6 0,2 1-1171,2-1 0,0-1 1,-2 1 1242,-3 2 0,-9-1 0,5-6 0</inkml:trace>
  <inkml:trace contextRef="#ctx0" brushRef="#br0">20528 11949 7569,'-9'21'327,"-5"0"0,-5 1 1480,-2-1 0,9 0-1117,5 0 0,7-9 0,7-5 0,7-4-512,5-3 1,9-7-1,3-3 1,0 1-1,2-3-570,0 0 1,-7 7 0,2-2 0,-4 2 0,-3 1-4284,0-3 4675,1 0 0,-1-3 0,0-2 0</inkml:trace>
  <inkml:trace contextRef="#ctx0" brushRef="#br0">20209 10737 7569,'-21'0'682,"2"2"0,5 5 0,7 8 0,5 3 0,2 4 93,0-1 0,7 7 1,2 3-1,1 2-270,-1 5-473,-2-7 0,0 6 0,0-8 1,-2-1-552,-3 3 0,1-8 0,1 6 1,6-8-1936,2-7 0,-5-4 2454,7-10 0,0-10 0,7-2 0</inkml:trace>
  <inkml:trace contextRef="#ctx0" brushRef="#br0">20146 10779 7569,'-22'7'0,"1"1"0,2-1 2442,5 2-1914,4-7 1,13 8-1,6-10 1,10 0-1,7-2-697,0-6 1,5 4 0,0-10 0,2-1 0,2 1 26,-2 0 1,5 2 0,-10-4 0,-2 4-1468,-2 2 1,-3 3 1733,1 7 0,-11 3 0,-6 4 1,-10 7-1,-9 7 573,-5 8 0,-4-6 0,-3 8 0,-3-3-324,3 1 1,3 6 0,4-7 0,2-2 0,5-2-298,3-3 1,4-2 0,12-5-554,8-7 1,6-4 0,7-3 0,8 0 8,4 0 1,0-7 0,-2 0 0,-3 2-1,1 3 429,-3 2 1,-2 0 0,-10 0 0,0 2 485,0 5 0,-9 5 0,-7 9 0,-10 0 882,-9 1 0,-12 1 1,-5 3-1,-2 3-962,-5-3 0,1 4 1,-1-1-1,5-3-1354,2-3 1,3-4-1,11-5 986,10-7 0,19-23 0,21-8 0</inkml:trace>
  <inkml:trace contextRef="#ctx0" brushRef="#br0">21145 10864 7569,'-33'12'154,"5"-2"0,4-3 3551,3 0-2273,0 0 0,7-7-888,-1 0 1,13 0 0,2 0 0,12 0-541,7 0 1,11-9 0,4-3 0,3-2 51,6-1 1,-5 4 0,11-6 0,-4 3-745,-2-3 0,-1 8 0,-1-1 0,-4 3 0,-4 0 474,-2 3 0,-2 1 0,-8 3 0,-2 3 919,-5 4 0,-5 4 1,-9 11-1,0-1-304,0 0 0,-2 10 0,-3 4 0,-4 8 236,-3 6 0,0-4 0,-4 5 0,4-5 0,2-3-636,6 1-337,1-1 1,6-1 288,4-6 0,5 3-687,9-10 1,7 1-1,3-6 1,0 3 209,-1 2 0,6 3 1,-8-5-1,-2 5-1680,-2 2 1980,-3 2 0,0 15 0,1 2 0,-1 0 198,0 0 0,-7 5 0,-2-10 0,-2-5 0,-6-4 451,-1 0 0,-3 0 0,0-3 0,-3-6-21,-4-6 1,0-2 0,-12 1-1,-7-1 558,-4 0 1,-6 0 0,-6 1 0,-3-1 0,-3 0-823,-1 1 0,-1 4 0,10-3 0,4-4-140,8 0 0,4 0 0,3 2 0</inkml:trace>
  <inkml:trace contextRef="#ctx0" brushRef="#br0">22358 10907 7569,'0'-14'1567,"0"0"-686,0 9 0,0 0 0,0 19 0,2 17 0,3 16 0,2 19-432,-2 17 0,-3 14 1,-2 19-1,0-53 0,0 1 1,1 4-1,1 1-789,1 1 1,1 0 0,-2 1-1,0-1 1,5-5 0,1-2-1,8 53-1566,3-12 1568,12-10 1,2-28 0,9-4 0</inkml:trace>
  <inkml:trace contextRef="#ctx0" brushRef="#br0">8552 10567 7569,'12'0'174,"-5"0"0,-14 2 0,-5 5 0,-2 7 1,2 8-1,0 6 0,2 7 127,1 6 1,-5 11 0,7 7 0,2 7 0,3 7 0,2 3-225,0 4 0,9 3 1,5 4-1,5 3-341,2 2 1,8 0 0,2-9 0,-1-3-408,1-2 1,7-9 0,-3-1 670,5-9 0,12 3 0,3-8 0</inkml:trace>
  <inkml:trace contextRef="#ctx0" brushRef="#br0">7956 13713 7569,'-9'0'663,"9"0"0,11 0 0,8 0 0,5 0 0,4 0 1,10 0-238,9 0 0,1 0 0,6 0 0,0 0 0,1 0-875,4 0 1,-5 0 0,1 0-1,-3 0 1,-7 0-3137,-8 0 3585,-6 0 0,-10 0 0,1 0 0</inkml:trace>
  <inkml:trace contextRef="#ctx0" brushRef="#br0">7914 14330 7569,'-22'21'116,"10"1"1,8-4 0,11-3 746,14-8 0,12-5 0,19-4 0,10-5-216,6-8-982,13 6 0,-11-8 0,4 10 0,-10 3 335,-3 1 0,-9 3 0,0 0 0</inkml:trace>
  <inkml:trace contextRef="#ctx0" brushRef="#br0">9126 13182 7569,'0'-21'215,"0"-1"0,0 1 0,2 2 0,6 5 0,3 12 1,4 14-1,-1 18 0,0 17 0,0 17 0,-2 17 527,-3 15 0,6 6 0,-8 16 0,0 0 0,0 0-571,-4-56 0,1-1 0,10 55 0,-4-3 0,-1-4 0,3-3-743,0 1 1,2-11-1,7-3 1,0-8 571,1-7 0,-1 4 0,0-6 0</inkml:trace>
  <inkml:trace contextRef="#ctx0" brushRef="#br0">10126 13756 7569,'-14'-14'-1300,"0"0"2031,-3-3 1,8-2 0,2-2 0,4 4 0,6 13 0,4 20-232,7 22 0,-2 16 1,2 17-1,0 5-524,-2-1 0,4 8 1,-6-5-1,-1 2 1,1 1-167,-6-3 0,1-17 0,0 0 1,2-9-205,-2-11 0,-3-1 0,-2-12-60,0-2 1,-2-14 456,-5-12 1,2-19-1,-9-19 1,-3-9-1,-2-10 43,-2-4 0,7-12 0,2-8 1,3-8-1,4-13-34,2-9 1,15 5 0,10-3 0,11 10-28,7 4 1,2 15-1,1 16 1,-1 15 115,1 11 1,0 9 0,-1 15 0,-2 7 0,-4 9-39,-8 13 1,-7 8 0,-6 22 0,-11 5 15,-8 6 0,-11 6 1,-13 4-1,-7 3 1,-6 1 243,-1-1 1,-1-5 0,3-8 0,5-8-406,6-11 1,8-6-1,7-10 1,9-2-2835,10-5 2916,7-4 0,18-10 0,3 0 0</inkml:trace>
  <inkml:trace contextRef="#ctx0" brushRef="#br0">10849 14117 7569,'-21'33'235,"0"-2"0,2-7 0,2 2 247,3 2 1,9 8 0,-2-6 0,5 3 0,2 3-230,0-3 1,7 7-1,2-7 1,3 0 0,2-4-172,-2-6 0,5 6 50,-10-1-71,9 0 0,-13-28 0,4-14 0,-5-17 1,-2-9 30,0-2 0,3-8 1,1-2-1,6 0 1,2 0-129,4 5 1,3 2 0,2 5-1,1 4-230,-1 8 1,7 7 0,3 7 0,0 7-311,-1 4 0,6 3 0,-5 0 576,2 0 0,2-9 0,8-3 0</inkml:trace>
  <inkml:trace contextRef="#ctx0" brushRef="#br0">12041 13650 7569,'-19'-22'163,"2"1"0,5 0 0,3 0 343,4-1 0,-4 1 0,-1 0 0,-2 0 0,-2-1-57,2 1 1,-7 0-1,5 2 1,-5 5-294,-2 7 1,-7 4 0,-3 3 0,-2 3 371,-5 4-389,7-5 1,-9 19 0,7-2 0,-2 7 30,-1 0 1,3 5 0,-2-3 0,6 1 0,8-1 31,7 0 0,-3 3 1,10-5-1,2 2-517,3-2 0,12 5 0,4 0 0,7-1 34,7 1 0,-4 5 1,4-6-1,-4 3 135,-3 5 0,1 2 0,-1 3 0,-2-1 0,-3 1 134,-2-1 0,-9 3 1,2 5-1,-7 7 0,-7 4 170,-7 3 1,-7 7-1,-5 0 1,-3-1 46,3 4 1,5-18 0,7 1 0,7-12-130,4-10 1,3-4-1,3-12 1,6-5 0,13-7-130,11-4 1,7-3-1,2-3 1,3-4-1,3-5-164,1 1 1,-2-6 0,-9 10 0,-5 2-361,-2 3 0,-3 2 0,-6 0 0,-1 0-892,0 0 0,-7 0 1469,1 0 0,-1 9 0,7 3 0</inkml:trace>
  <inkml:trace contextRef="#ctx0" brushRef="#br0">12572 13905 7569,'-21'0'681,"0"0"1,0 0 0,-1 0 0,1 0 217,0 0 0,-1 19 0,4 9 0,-1 12-677,-3 10 0,11 4 0,-13 12 0,3 5 144,4 7-303,1 5 1,4-1 0,5-4 0,4-9-265,3-10 1,19-9 0,12-15 0,11-9-1,10-9-333,3-10 1,-6-5-1,6-4 1,-3-5 190,-5-8 1,-11-3 0,-8-4-1,-4 1 116,-3 0 816,-9-10 0,-5 7 1,-14-2-1,-8 8-211,-3 3 1,-13 11-1,-5-3 1,-4 7-1,-2 7-649,-1 7 1,1 5-1,1 2-1104,6 0 0,16-2 1375,19-5 0,19-4 0,14-10 0</inkml:trace>
  <inkml:trace contextRef="#ctx0" brushRef="#br0">13211 14054 6403,'0'-22'1162,"0"8"1,0 0 312,0-3 1,-3 8-1,-4 7-995,-7 13 1,2 13 0,0 21-1,0 5 1,3 6-176,0 6 0,1 6 1,8-2-1,3-7-289,4-4 1,7-6 0,14-8 0,8-8-344,4-12 0,12-2 1,2-15-1,3-6 1,-2-12-119,-3-12 1,-5-7 0,-12-10-1,-6 1 1,-8-3 554,-7-5 1,-7 5 0,-14-6 0,-9 1-21,-10 0 1,0 1 0,-10 6 0,-2 3-201,-2 5 0,-2 4 0,1 12 110,6 5 0,-5-5 0,7 7 0</inkml:trace>
  <inkml:trace contextRef="#ctx0" brushRef="#br0">13806 13480 7569,'-21'0'990,"0"0"0,2 2 0,2 3 427,3 2 1,12 0 0,2-7-1097,11 0 0,11 0 0,6 0 0,8-3-359,4-4 1,12 3 0,4-8-1,6 0 1,2 0-304,0-4 1,-8 6 0,-1 3 0,-3 5 0,-7 2-163,-8 0 1,-8 2 0,-15 5 567,-7 7 0,-5 8 0,-4 6 1,-5 7 157,-7 6 0,-5-6 0,-2 3 1,-1 4-1,3 6-141,5-1 1,-2-2-1,9-3 1,2 1-264,2-1 1,6 1 0,6 2 0,10 4 0,10 6-20,4-1 1,0 7 0,5-4-1,-3 2 78,3-2 1,-7 2 0,-3-9 0,-4-3 939,-3-2-358,-9-12 1,-3 0-1,-9-7 1,-2 2 132,-5-2 1,-8-9 0,-13-3 0,-7 0 0,-8-2-670,-7-5 1,3-5 0,-10 1 0,1 1-3969,1 3 4044,3 1 0,10-8 0,-1 0 0</inkml:trace>
  <inkml:trace contextRef="#ctx0" brushRef="#br0">15380 14202 7569,'-21'0'462,"9"-2"0,8-5 0,11-5 0,12 0 0,9 5 1,5 5-1,5 2 0,2 0-431,3 0 1,6 0 0,3 0-1,3 0-2377,4 0 2346,2 0 0,12-10 0,3-1 0</inkml:trace>
  <inkml:trace contextRef="#ctx0" brushRef="#br0">17040 13862 7569,'-10'-12'664,"-4"5"0,-5 5 0,0 4-288,5 5 1,-5 1 0,7 13 0,1 10 0,3 9-71,6 9 1,4 3 0,6 10 0,3-1-169,1 5 0,7 0 0,-7-7 1,2-4-1,0-3-39,3-5 1,-8-4 0,-2-8-1,-4-7-453,-3-4 0,0-3 0,-3-2 261,-4-5 1,-7-4-1,-12-13 1,-5-4-1,1-9 108,-1-10 1,0-10-1,5-16 1,0-9-1,5-12-54,4-10 0,13 0 0,-1-16 0,12-2-165,14-3 1,12 4-1,15 8 1,4 10 103,2 13 1,3 19 0,7 8 0,-3 14 0,-2 11 27,-2 10 1,-17 16 0,0 13 0,-9 13 0,-12 12 207,-10 10 0,-21 14 0,-14 7 0,-16 5 287,-10 2 0,2-7 0,-6-5 0,-1-5-113,2-6 1,3-15 0,12-2-678,5-7 1,16-15 0,21-1 366,17-13 0,21-26 0,15-6 0</inkml:trace>
  <inkml:trace contextRef="#ctx0" brushRef="#br0">17614 14288 7569,'-9'21'-115,"-3"0"1,0 0 1091,5 1 0,5-1 1,2 2-1,0 3-527,0 3 0,2 6 0,3-4 0,4 0 142,3-1-501,-7-1 1,11-8-34,-9 0 1,0-4 73,-7-10 0,-2-12 0,-3-21 0,-4-5-31,-3-2 1,0 5-1,-2-7 1,5-3-13,-1-2 1,8-10-1,-3 0 1,12 1 61,14-3-308,10 7 0,12-7 0,-1 12 0,3 2-342,5 3 1,-5 11 0,7 0 0,-3 10 0,1 5-991,-3 4 0,5 3 1489,-2 2 0,9 0 0,-5 0 0</inkml:trace>
  <inkml:trace contextRef="#ctx0" brushRef="#br0">18848 13480 7569,'-12'-10'194,"-4"-2"1,6-11 0,1-3 0,-3-3 0,0 1 661,-5-3 0,6 8 1,-4-6-1,-1 8 1,-3 7-497,-2 7 0,-8 4 1,-1 6-1,-1 4-146,0 7 0,-7 14 0,5 8 0,0 2-159,5-3 0,4 5 0,5-4 0,5 4 0,7 2-207,5 1 0,2-1 0,0-1 1,2-4-1,5-4-189,7-2 1,12 0 0,5-5 0,0 5 105,-1 2 1,-1-5 0,-8 5 0,-2 0 220,-5 0 0,3 5 1,-10 9-1,-2 3 0,-3-3 328,-2-2 0,-10 7 0,-4 5 1,-5 2 80,-2-3 0,7-4 1,0-9-1,0-1 0,2-1-200,5-6 1,7 3-1,7-10 1,7-4-279,5-8 1,12-6 0,4-10 0,8 0 54,6 0 1,-2-3-1,8-4 1,-3-4 0,-5-4-228,-2 1 1,-10 7-1,-1-5 1,-4 3-1264,-4 4 1,-9 3 1517,-3 2 0,-9 9 0,4 3 0</inkml:trace>
  <inkml:trace contextRef="#ctx0" brushRef="#br0">19444 13884 6422,'0'-22'241,"0"1"0,0 0 1,0-1-1,0-1 0,0-3 1,0-2 1333,0 2 0,-10 11 0,-4 11-1317,-5 8 0,-12 20 1,-2 19-1,-2 13 1,-1 13-76,-2 9 1,1 4-1,4 3 1,9 0-1,10 1-40,4-1 0,3-12 0,12-7 0,7-9-346,9-5 1,17-12 0,4-14 0,13-10-88,6-9 1,10-14 0,0-9-1,-2-10 1,-3-12 27,-2-9 0,-12 9 0,-12-5 0,-14 6 126,-10 4 1,-13-5 0,-6 9-1,-16 3 1,-14 5 140,-7 7 1,-10 5-1,-2 11 1,0 3-1030,0 2 0,12 7 1024,12-7 0,23-9 0,8-10 0</inkml:trace>
  <inkml:trace contextRef="#ctx0" brushRef="#br0">20316 13692 7569,'0'-14'-306,"0"0"4094,0-3-2037,0-2-1476,-10 8 0,6 1 1,-8 13-1,0 6-98,0 12 0,-2 3 1,-10 11-1,-2 3 1,-2 2-167,2 3 1,9-10-1,6-5-401,1-4 0,5-12 0,12-5-523,8-5 731,4-21 1,9 3-1,0-20 1,-2-2 69,-2-2 1,4-2 0,1-1 0,-6 1 0,-4 2 245,-5 4 0,-2 5 0,2 10 519,-7 0 0,-2 9 1,0 7-1,2 12-184,-2 15 0,-3 8 0,-2 15 1,0 5-443,0 7 1,7 4-1,0 3 1,-2 0 0,-3-1-589,-2 1 0,3-10 0,4-4 0,5-5-289,-1-3 1,8-6-1,-7-3 850,0-2 0,7-3 0,-7-7 0</inkml:trace>
  <inkml:trace contextRef="#ctx0" brushRef="#br0">20231 14373 8232,'-12'2'5180,"5"5"-4676,14-5 0,14 5 1,12-11-1,3-6 0,1 1 1,8-1 0,-2-4 0,7 5 0,-6-1-943,-1 1 0,0-5 0,-1 4 0,1 1-1759,-1-1 1,-6-6 2196,-1 2 0,1-5 0,6-3 0</inkml:trace>
  <inkml:trace contextRef="#ctx0" brushRef="#br0">20996 13097 8230,'-35'2'680,"2"3"0,2 2 0,8 0 1636,6 3 0,0-6-1524,10 10-101,0-9 1,19 5-1,9-10 1,12 0-623,8 0 0,4-3 0,4-1 0,6-4 0,1 1-608,1-2 1,-7 7-1,4-5 1,-2 4 84,-5 3 1,-4 2 0,-5 6 0,-5 6 251,-3 5 1,-8 2 0,-10 0 0,-3 3 0,-4 4 752,-3 8 1,-2 4 0,0 2 0,0 1-245,0-1 1,-7 8-1,0 2 1,2 2-1,5 5-390,7 3 1,5 1 0,12 1 0,2 0-180,2 0 0,8 0 1,-6 2-1,1 2 33,0 3 0,4-7 0,-6-10 0,-3 1 0,-5-3 566,-7 0 1,-5-10-1,-9-9 1,-2 0 281,-5 0 1,-7-7-1,-15 3 1,-8-6-1,-8-1-298,-5-1 0,-18-2 0,-1-3 0,-7-4-976,-2-3 0,19-1 0,0-8 0,10 0-2761,6 0 1,8-10 3415,20-4 0,6-14 0,9-5 0</inkml:trace>
  <inkml:trace contextRef="#ctx0" brushRef="#br0">22549 12884 7569,'-21'7'1103,"0"3"1,2 2 0,5 7 0,9 9 638,10 14 1,7 13 0,11 18 0,6 14 4131,6 17-5572,-4 3 0,-12-45 0,0 1 1,-5-4-1,0 0 0,-1 2 1,0 1-390,-1 2 0,0-1 0,9 53 0,-10-53 1,-1 2-1,1-2 0,-1 1-713,1 3 0,0-1 0,-2-6 0,1 0 0,-2 1 0,0-2 800,6 53 0,10-6 0,9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12913 6102,'-26'-5,"4"-9,15 9,-2-14,-1 10,8-3,4-7,20 5,1-2,13 8,-1 1,8-2,-20 7,-15-8,-30 10,-8 2,-13 6,19-6,-4 7,26-9,-8 0,1 10,6-8,-16 8,17-1,-7-7,9 17,0-7,0 0,-10-3,36-9,-16 0,32 0,-2 0,-7-2,3-5,9 2,9-7,1 3,6-5,-4 7,2-10,-2 3,-5-5,-41 7,-18 5,-21 5,-15 2,-6 0,-1 0,-11 2,-6 5,1 7,-7-2,2 2,3 3,4 0,7-3,-4 5,4-5,21 2,22-1,26-6,38-9,9 0,9 0,1-9,9-6,2-4,3-2,2 0,0-7,-2-1,-8 3,-11 3,-2 1,-13 1,-1 0,-20 2,-21 5,-19 4,-35 13,-7 1,-10 3,-21 17,-3-3,-4 3,-2 0,4-3,9 0,8 0,7-2,12-5,16 5,21-9,27 2,23-12,19-12,16-9,6-5,1-3,6 1,1-3,-6 8,-8-6,-8 6,-11 1,-4 1,-2 0,-24 9,-19 5,-26 7,-19 7,-17 0,-11 12,-3 5,-4-1,-3 1,0-3,5 0,10 1,9-1,14-7,9 0,20-9,16 0,33-10,21-7,13-7,1 3,3 2,-2-3,6 8,-9-10,8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20592 5570,'0'-42,"-9"9,-3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20699 5315,'-31'24,"-2"-5,-10-19,1 0,4 0,-5 0,-4-3,-14-1,4-3,-5-10,8 5,0-2,4 0,-4 7,-1-5,-1 0,-1 0,0 1,-9-6,-3 3,-1 0,1 2,-7 0,1 7,-3-2,0 3,2 1,-4 3,4 0,3 0,4 0,-4 0,2 0,0 0,-2 0,7 7,-8 0,4-2,-1-3,0-2,2 3,-4 4,-10 7,-4 5,-3-5,-9 0,6 3,6 2,4 2,5-2,10-3,9-1,9 1,5-6,14 6,27-9,39-2,34-5,32-7,-42 1,3 0,5 0,3 0,8-3,2-1,5 3,0 0,7-1,1 0,5-1,2 1,6 1,1 0,0 1,1 0,5-2,1 0,1 0,-1 1,2-1,0 0,1 2,0 0,0-1,0 0,-2 0,-1 0,-3 1,-2 0,2-4,-2 1,-12 6,-3 1,2-4,-3-2,-7 1,-4 0,-8 1,-4 0,-3-2,-4 0,44-2,-6-2,-13-2,-10 2,-17-4,-11 9,-5 2,-12-7,-24 12,-23-2,-19 9,-16 5,-15 4,-12 6,-18 4,-13 4,49-13,-2-1,-7-1,-3-1,-4 3,-1 1,-6 0,-1 0,-4-1,-1 1,-1 0,-1-1,-4-3,-1-2,3 4,0-1,0-1,0 0,2 1,1-1,3 0,0 0,3-3,1-1,2 0,2-1,3 0,1-1,5-1,2 0,-53 7,25 5,6-2,13-3,16-7,9 7,24 0,26 7,17-6,42-4,9-1,15-5,21-3,-44-1,3 0,2 1,2 1,4 1,0-1,2 0,1-1,1 0,1 1,1-1,2 0,2 2,1-1,2 0,0-1,1-1,0 1,-1-1,0 0,-3 1,-2 1,-3 0,-3 1,-3-2,-3 0,-2 1,-2-1,53 3,-14 2,-15-2,-18-3,-6-2,-11 0,-7 0,-2 0,-55 0,-26 0,-28 0,-21 0,-27 0,47 0,-3 0,-6 1,-2 0,-6 2,-2 1,3 2,-2 0,-5 4,-2 2,-2-1,-1 1,0 1,-1 0,-2 1,2 1,8 2,1 1,3-3,0 1,4-1,2 0,5 1,2-1,5-2,2 0,-52 18,19-3,12-2,12-2,16-5,7-5,27 9,27-8,41-6,29-4,18-5,26-3,-52 1,3-3,6-2,3 0,9 1,1 0,3 0,0 1,1 0,1 0,-1 2,0-1,1-1,1 1,0 2,1 1,1-3,-1-1,-1 1,-1 1,-4-1,-1 1,-3-2,-2 0,-9 2,-1-1,-2-2,-1 0,-1 1,-3-2,45-11,-14 6,-14-2,-15 2,-9 2,-7 1,-9 2,-17 4,-21-1,-31 8,-24 1,-21 9,-9 3,-10 2,-23 9,50-13,-2-2,-3 1,-1-2,-6 1,-1-2,1 0,-2-1,-9 1,0 0,4-1,1 1,3-1,2-1,6-2,1 0,0 2,3 1,-45 4,9 2,15-1,6 6,13-5,4 3,2-7,6-7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12828 7548,'35'12,"1"-3,1 0,13 3,4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13253 7611,'54'0,"-4"0,-5 0,-2-2,-1-5,-6 2,-1-9,3-2,2 4,3-2,-10 9,-26-12,-26 10,-19 3,-9 1,2 3,-2 0,-3 3,3 4,2-5,2 7,1 1,18-8,12 8,31-13,17-4,16 3,0-8,0 0,2 2,0 1,-11 0,4 4,0-2,-9 0,-21 7,-27 0,-23 0,-21 0,-15 0,-2 7,-9 2,-3 1,5 1,3 1,13-7,13 4,4 1,16 4,15 14,33-4,26 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20380 8504,'37'-18,"-13"-8,-24-3,-24 8,-13 12,-8 6,-5 3,-7 0,-4 0,-3 0,-7 0,0 0,-19-7,-2 0,-9 0,-8 7,-9 0,53 0,0 0,-4 0,-2 0,-5 0,-1 0,3 0,1 0,-3 0,1 0,2-1,-1 2,-3 3,1 1,3 2,1 1,2-1,1 2,1 0,1 1,4 1,1-1,-42 0,5 11,9-2,9 0,11 2,8-2,20-3,-1-1,26-4,25 4,27-6,41-11,16-5,17-8,9-3,-44 7,3 0,4 1,1-1,5 0,1 1,3-1,0 0,0 2,0 0,3 0,1 1,-1 2,1 0,2 1,0 1,-3 0,-1 1,-5 1,-1 1,-4-1,-1 0,-3-2,-2 1,-1 0,-1 1,-5-3,-3 0,-3 1,-2-1,46-5,-13 1,-17-8,-7 6,-5-1,-2-17,-29 25,-25-15,-41 21,-19 5,-20 7,-13 12,-28 5,49-15,-2-1,-2 0,-2 1,-6 1,-1 1,-4-2,-1-1,0 0,0 0,-3 1,0-1,1 0,-1-1,1-3,1-1,2 0,2 1,1 0,0-1,1 1,2 0,7-4,2 0,2 0,3 0,-47 9,13 3,15 3,19-6,10 5,23-4,26 9,35-10,27-8,23 1,14-2,12-2,-48-4,2 0,-2-1,1 0,13-1,2 0,2-3,-1 1,2 2,-1-1,1-1,-1-1,3 3,0 0,-3 1,-1 0,0 0,1 0,-3 0,0 0,-8 0,-1 0,-4 0,-2 0,50 2,-14 3,-14 2,-18 10,-18-3,-30 5,-26 2,-33-2,-26-3,-19-1,-22-1,45-4,-3 1,-4 0,-2-1,-2 1,0 0,-6 2,-1 2,-2 0,-1 1,-4-1,-1 0,-2 2,0-1,2 1,1-1,2 2,3 0,10-1,2 1,1 0,1 0,2 1,2 0,-50 11,29 3,14-4,5 6,35-2,27 0,32-2,36-10,28-9,21-3,-49-6,2-3,5-2,0-1,3 1,1-1,2-3,0-2,2 0,0 0,1-2,1 1,0-1,1 1,3 0,0 1,0 2,0 1,0-1,0 2,1 1,-1 1,-5 1,-2 0,-4 1,-1 0,-7 0,-2 0,51 0,-18 2,-14 5,-17 8,-26 6,-28 5,-26 2,-24-2,-23-2,-20-3,-11 0,-14 1,44-8,-1 0,-8 0,0 0,-3 1,-1-1,-3 0,0 0,-3 0,-1 0,-1 5,0 0,1-1,1 0,3 1,0 2,2 0,1 0,9-3,2 0,4-1,2 1,-46 18,14-1,10 0,18-4,20 12,25-10,31 5,29-17,23-9,19-8,21-1,-44-4,2-1,3 0,0-3,3-2,0 0,0 1,2 0,2-1,1 0,0-1,1 0,2-2,0 1,-2 1,-1 1,2 1,0 1,-6 0,0 0,-7 2,-1 2,53-2,-10 3,-11 0,-15 0,-14 0,-25 0,-41 17,-48 4,-34 3,-29-1,45-11,-3 0,-6 1,-1 0,-7 1,-2 0,-6-1,0 0,2 2,0 1,1-2,-1 0,1-1,1 0,6 0,2 0,3 1,3 1,10-4,3 1,-40 16,20-4,30 7,34 0,42-5,42-1,39-17,13-6,-54-4,1-1,6 1,3-1,6-3,1-2,4 1,1 0,4 0,0 0,3 0,-1 0,-2 1,-2 0,-1-2,0-1,-4 3,0 1,-3 0,-1 0,-3-2,-2 0,-7 3,-1 1,-7 0,-2 1,45 0,-21 2,-22 0,-51 2,-43 5,-43 7,-33 5,44-8,-2 0,-2 0,-1 1,-2 1,-1 0,0 1,0 1,-3-2,1 0,6-1,3 2,5 0,1 0,-41 10,6 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20741 16116,'-57'-24,"3"10,2 9,-7 5,5 0,-10 0,-5 8,-9-1,-14-3,-14-4,-12-4,54 1,0-1,-6-4,-2 1,0 3,0 1,-3 1,-1 0,-3 0,-1 1,0 0,0 2,-5 3,-1 2,-2 0,-1 2,2 1,2 1,1 0,2 1,6 3,3 0,8 0,3-2,-47 10,26-8,19-5,34 5,37-7,42-2,69-12,-47 1,3-2,10-1,4-1,8 0,2-1,5-3,2-1,11 1,2 0,-2 1,0 0,-3 1,1 0,1 2,1-1,-3 1,-1-1,0-1,0 0,-1 0,-2-2,-1 0,-1 0,-7 0,-1 2,-5 3,-2 1,-6 1,-1 0,-4-1,-2 0,-5 2,-3 0,-8 0,-1 0,47-6,-17 3,-12-1,-16 3,-36 10,-35 4,-40 7,-43 5,32-9,-4 1,-14 3,-4 0,-10 2,-2-1,-8 1,-1 1,-8 2,-2 0,-2-3,-1-1,1 0,1 0,7 0,2-1,9 0,2 0,7-1,4 0,13-2,4-1,-47 7,21-3,40 0,53 5,58-5,55-4,-38-10,5-3,9 1,2-3,9-1,2-2,4-1,0-1,-1 0,-1-1,0 0,-1 1,-4-1,1 0,6 1,-3-1,-12 1,-3-1,-8 1,-3-1,-10 0,-3 0,39-10,-44 7,-41 0,-68 9,-11 1,-10 1,-12 2,-5 2,-13 2,-5 1,-14 2,-2 2,38 0,0 1,-1 0,-1 1,-1-1,1 1,-34 3,2 0,6-2,1 1,-4 2,1 1,11-1,2 0,6 0,2 0,9 0,4 1,5-1,2 0,6 1,2-2,-49 4,10-1,-1 1,3-3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23422 6400,'33'0,"-10"-5,-8-9,-11 0,-13-8,-20 15,-15 5,-6 2,3 0,2 0,-7 0,-7 2,-10 3,-9 2,-5-2,-4-3,-1-2,-1 0,-1 0,9 0,-6 0,9 0,5 2,4 6,5-6,5 5,5-5,2-2,2 0,8 0,-1 10,24-8,19 5,24-4,23-3,12 0,10-3,11-1,10-4,7-6,9 5,3-1,4 1,-52 6,-1 1,58 0,3 2,-1 0,-2 0,-2 0,-12 0,-4 0,-8 0,-14 0,-7 0,-8 0,-6 0,-7 0,-12-3,-3-4,-9-4,-19-8,-26 4,-19 8,-18 5,-3 4,-8 3,-6 5,-2 1,4-4,-7 5,-5-2,-7-6,7-1,-6-1,-1 3,2 2,1-2,2-5,2-5,5-2,7 2,7 3,5 2,5 0,2 0,-5 0,7 0,20 0,18 0,31 0,16 0,10 0,0 0,5 0,9-3,9-4,8 5,9-5,3 2,4-2,5 5,9-5,0 4,-2 3,-4 0,1 0,-9 0,-2 0,-2 0,-8 0,-7 0,-9 0,-5 0,-4 0,-3 0,-10 0,1 0,-31 0,-20 0,-22 0,-18 0,-13 0,-15 0,-6 0,-13 0,-7 0,-6 0,-3 0,-8 0,57 0,-1 0,1 0,-1 0,-7 0,0 0,3 1,0 1,4 1,0 1,-55-2,10 8,8-10,20 0,16 0,12 2,10 5,23-5,19 8,23-1,15-6,5 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21954 10631,'-43'-33,"1"4,9-4,-8 28,4-6,-11 1,-13 5,-15 3,-18 2,-17 0,48 1,-2 0,-6 2,-2 1,-8 3,-1 1,-9 1,-3 1,-5 0,-3 1,-2 0,-2 1,-1 2,-1 1,-2 1,0 1,-2 0,0 1,-1 0,1 0,6-2,2 1,8 1,3 2,6-4,3 1,10-2,2 0,9-1,3-2,-44 12,28-3,12 0,27 1,34-3,36-5,31-7,45-5,-45-2,2-2,9-1,4-1,8-3,3 0,4-2,3-1,9-1,1 0,-1 1,1-1,0 1,1-1,2 0,0 1,0-1,2 0,2 1,1-1,-2 1,-1-1,-1 0,0 1,-6-1,-2 0,-6 2,-3 0,-4 0,-2 1,-6 2,-1 0,-6 1,-1 1,-10 0,-3 1,38 3,-21 0,-16 0,-34 0,-42 0,-31 0,-69 0,48 0,-2 0,-9 0,-2 0,-7-1,-3 2,-11-1,-4 2,-3 1,-3 1,-5 2,-2 2,-1 1,0 1,38-3,-1 0,1 0,-37 3,2-1,7 0,1-1,8-1,2 0,11-1,4 0,11 2,3 0,-43 4,28 0,24 0,30-5,29 7,43-9,54 4,19-2,-50-3,2-1,5 5,1-1,1-3,1-1,1-1,0 0,0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27144 10716,'-49'0,"-6"0,-6-3,-12-4,-8-5,-4-2,-2 0,-5 0,-8 2,-4 3,-4 1,-4 1,-6 3,57 2,-1 1,-1 1,-1 0,2 0,1 0,-2 3,1 1,-52 6,5 2,8 4,16-4,16 2,10 0,9-2,29 7,21-5,31-4,33-6,14-8,14-10,14-5,12-5,-53 11,0 0,2-1,1 0,2 1,0 0,-6-3,2 1,7 0,2 2,-1-1,-1 2,0 0,1 0,1 1,1 1,-1-1,1 0,0 2,-1 0,-3 1,-2 1,-3 3,-1 1,-1 2,0 0,48 1,-4 0,-8 0,-11 0,-17 0,-9 0,-2 0,-29 0,-26-7,-43-3,-20 1,-20 0,-16 4,-26 2,52 3,-1 0,-4 0,-2 0,-5 0,-2 0,-9 0,-2 0,-2 0,-1 0,3 1,0 1,0 1,0 1,0 2,0 2,5 0,0 1,-7-1,-1 0,5-1,1 0,3 1,2 1,7 0,1 1,0 0,1 1,3 0,2-1,6 1,4 0,-36 7,19-1,15-3,11 3,27 2,30 2,31-9,58-5,18-7,-49-3,2-1,4-3,2-1,11-1,3 0,3-2,2 0,5 0,2-1,2-2,1-1,-4 4,0-1,4-3,0-1,-1 1,1-1,1 0,-1-1,0 1,-3-1,-8 1,-2 1,-4 4,-2 1,-3 0,-2-1,-4 0,-1 1,-5-1,-2 0,48-7,-17 1,-14 3,-39 7,-51-7,-45 11,-13 2,-11 2,-5 3,-4 2,-11-1,-4 1,-15 7,-4 0,34-5,-1-2,-1 2,1 0,-1 1,0 0,0 0,1 0,-1 1,2-1,1 0,0 1,4 2,0 1,2 0,-37 5,3 0,9 1,5 2,9 0,5 0,14-4,3-1,4 4,3 1,-39 14,7 5,4 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27740 14436,'-38'-2,"-4"-3,-8-2,-2 2,0 1,-2-1,-10-2,-14 2,-12 3,-9 2,38 1,-1 0,-5 2,-1 1,-6 3,-1 0,-5 3,-1-1,-3 1,-2 2,-5 1,-2 2,1 0,0 1,-3-1,0 0,0 0,-1 1,0 3,1 0,1-3,1 1,2 0,2 1,5 0,0 0,3 1,2 0,8-4,2 0,7 0,1-1,-50 9,14-1,24-4,12-1,6-3,29-9,29 2,30-7,26-7,40-7,-38 2,3-2,7-1,2-1,9 0,2-1,5-2,2 0,1 2,2 1,4-2,0 1,5-1,0 0,0 1,0 1,3 0,0 1,-4 4,0 1,0 0,1-1,0 0,0 1,1-1,0 0,-8 2,-1-1,-2 2,-1 0,-6 2,-2 0,-5 2,-2-1,0-2,-3 0,-9 2,-2 0,53-7,-12-4,-22 4,-18 0,-12 3,-28-15,-31 3,-31 4,-59 10,-16 5,47 2,-3 0,-5 0,-3 0,-12 0,-2 0,-7 0,-3 0,-2 0,-2 0,-1-1,0 2,0 2,1 1,1 0,0 1,2 1,1 0,2 1,2 0,5-1,2 0,5 3,2 1,13-3,3 0,6 1,1 1,-41 5,23 5,14-5,43-2,37 0,36-3,33-7,26-6,-48-1,2-2,12-3,2-1,3 0,2 0,4 1,1-1,3 0,0 1,-5 0,-1 1,0 0,0 1,-2 1,0 0,0-1,0 0,-6 3,-2 0,-5 0,-3 1,48-3,-19 0,-38-3,-31 3,-111 5,7-2,-8 1,-10 1,-4 1,-14 4,-3 1,-1 1,-2 0,36-2,-2 0,0 0,-1 1,-1 0,2 0,0 0,1 0,1 0,-31 1,2 2,0 1,2 0,9-1,4 0,9 1,4 1,13 0,5 1,-46 11,23 3,22 4,40 5,47 0,36-2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26591 11439,'-30'-34,"4"6,-10 12,-6 4,-8 0,-9 2,0-1,-7 1,-8 1,-16 2,-11-3,-13 8,48-2,-2 1,-2 1,0 1,-1 1,0 0,0 0,1 0,-1 0,0 0,-4 1,1 1,1 0,2 1,3-1,1 3,4 2,3 2,-39 5,9 3,12-1,14-1,19-6,17 12,28-14,23 8,32-11,25-4,17 0,-37-4,3-1,4-1,1 0,4-2,2-1,4-1,0-1,-1 3,0 0,4-6,1-1,1 3,-1 1,2 0,0 0,0-2,0-2,-2 2,-1 0,-3 2,-2 1,-3 1,-2 1,-3 0,-1 0,51-2,-12 3,-16 5,-17 2,-11 0,-20 0,-42 7,-28 2,-33 1,-20-1,-23 8,-9-3,52-5,-1 1,-3 0,0 1,-3 0,1-1,5 2,1 0,-2 1,1 0,-52 13,18-7,10 2,23-7,32 3,29-3,37-7,31-4,26-6,17-4,-49 1,1-2,1-1,1-1,55-11,-19-1,-16 4,-17 3,-23-1,-38 9,-43 2,-36 3,-30 4,44 1,-2 1,-2 2,0 2,0 1,0 1,2 5,1 1,-54 17,55-12,1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19890 9674,'-23'0,"8"0,30 0,13 0,0 0,-18-7,-27 2,-21 5,-16 5,0 9,-3-7,-4 0,-8 0,-9 0,-14 7,-10-4,-7-1,-4 1,48-2,0 0,2-1,1 0,-1 2,0-1,2 0,0 1,-1-2,1 0,-46 5,8 4,12-2,9 3,7-5,14 2,26-2,36 2,35-7,26-5,12-2,14 0,10 0,7-7,7-2,-54 4,1 0,3-1,0 0,0 0,1 1,2 1,1 1,0-3,0 0,0 0,1 0,0 0,0 0,0 0,0 0,2-2,1 0,-2 2,0 0,-3 0,-1 0,-3 0,0 0,-3 3,-1-1,40-8,-6 1,-10-1,-24 0,-4-5,-10 3,-21 2,-18-2,-32 5,-42 9,-17 0,-14 0,-19 7,53-2,-1-1,-4 1,-1 0,-2 0,0-1,0-1,0-1,2 2,1 1,-3 0,0 0,2 0,1-1,-2 1,0 0,4 3,0 0,-52 4,4 2,8-2,4-2,29 4,5-7,11-2,24 9,28 2,31 3,33 0,29-14,18 2,-44-4,1-1,7-2,2 0,9-3,1-1,5-2,1 0,2-1,0 0,-1-1,-1 1,-1 1,-1-2,-2-1,-1-1,-2 2,-1 0,-4 1,-3 0,-8 0,-2-1,43-11,-14 3,-14 4,-14 3,-17-5,-11 6,-34 1,-18 7,-34 0,-30 0,-24 0,-10 10,44-5,-2 2,0 0,0 0,-1 0,0 0,-2 0,1 0,-1 2,1 1,1-1,2-1,2-1,3 0,4-4,3 1,-33 8,14-1,10 1,13 2,41 5,33-4,28-8,24-5,9-2,10-2,7-3,10-5,1-1,1-1,-5-2,-5 4,-7 3,-4 0,-15 0,-9 7,-19 0,-14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19912 14245,'-10'-24,"-21"13,-18 18,-13 9,-11 1,-17 6,-21 6,49-11,-4-1,-8-2,-3-2,0 2,1-1,-1-1,0 0,3-3,1 1,3 2,1-2,6-6,1-1,-57 6,13-1,12-4,16-1,9 1,10 2,23 0,44-7,25-7,71 0,7 0,7-2,-46 6,2 1,-4-4,0 0,1 0,0 0,-2 0,-1 1,-5 2,-1 1,54-8,-12 3,-10 0,-11 2,-17 3,-16 2,-33 0,-10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26858 8182 7569,'-2'-16'-760,"-3"1"522,3 0 1,-5 5 349,7 0 1,-5-1 0,0-4-1,0 0 1,0 0 0,-2-1-1,-1 1 1,-2-2 0,-1-2 0,1-1-22,-2 1 0,-6 4 0,-6 3 1,-3 4-1,-5 1 0,-2 4 1,-5 1-1,-5 4-107,-6 3 1,-9 8 0,0 8-1,-6-1 1,-1 2 0,0 2 0,-2 1-1,0-1 1,2 0 128,7-1 1,-1-2-1,13 3 1,4-1 0,8-1-1,2 2 1,8-2 0,6 2 22,7 0 0,9-4 1,1 5-1,11 3 1,13-1-1,12 0 1,12-3-1,11-1-93,13 1 0,1-5 0,12 1 0,2-3 1,-41-9-1,0-1 0,2 0 0,0 0 1,-2-1-1,0-2 0,-1-1 0,1-1-76,40 0 0,-6-9 0,-1-5 0,-8-6 0,-2-8 0,-3-3 0,-5-3 0,-8-2-74,-8-1 0,-8-3 0,-9 3 1,-8-8-1,-6-4 0,-8-6 1,-9 1-1,-12-3 4,-12 1 1,-15 7 0,-14 1 0,-8 8 0,-10 8 0,33 16 0,-1 2 0,-2 2 0,-1 2 0,-2 1 0,-1 2 152,0 2 1,0 1 0,2 1 0,-1 2-1,0 1 1,0 1 0,1 2 0,1 2-1,3 1 1,0 1 0,1 1 0,1 2-1,-34 12 1,6 3 137,9 2 1,15 1 0,4 1 0,8-1-1,10 2 1,7 2 0,7 2 0,8-2-113,11-2 0,13-3 0,17-2 0,5-2 1,10 1-1,9-2 0,8-2 0,6-2-166,4 0 1,-1-1-1,3-7 1,-2-4-1,-3-1 1,-1-3-1,-8-3 1,-8-2-39,-6-5 0,-6-2 0,-8-9 0,-7-3 0,-9-6 0,-10-4 0,-8-4 0,-7-4 2,-5-1 1,-17-1 0,-17-6 0,-14 0 0,-15 4 0,30 22 0,-3 2-1,-4 3 1,-2 2 0,-2 1 0,-2 2 39,-1 2 0,-1 2 1,-1 1-1,1 2 0,0 2 1,1 3-1,1 1 1,0 1-1,2 3 0,1 1 1,2 3-1,1 2 1,2 1-1,1 1 0,-35 17 367,10 4 0,12-2 0,11 6 0,12 1 0,12 0 0,11-1 1,14 1-1,17-2-163,16-3 0,18-6 0,22-4 0,-34-15 0,1-2 0,5-1 0,1-1 0,2-1 0,0-2 0,3 0 1,0-2-1,2-1 0,0-1-152,0 1 1,-1-2-1,0-4 1,0-2 0,-5 0-1,-1-3 1,-2 0-1,-1-2 1,-5-1 0,-3-1-1,30-15 1,-18-1 0,-13-2-129,-13-4 1,-16-3 0,-13-8 0,-16-3 0,-20-1-1,-17 1 1,21 24 0,-3 2 0,-3 1 0,-3 1 42,-4 1 0,-2 3 0,0 3 0,0 2 0,-6 3 0,0 2 0,2 1 0,1 2 0,2 2 0,2 3 0,2 0 0,2 3 0,-36 9 0,9 6 119,11 8 0,0 10 0,7 3 0</inkml:trace>
  <inkml:trace contextRef="#ctx0" brushRef="#br0">26216 11876 7569,'-66'0'-257,"-2"0"366,-1 0 1,-2 0 0,-4 1-1,2 5 1,3 4 0,4 5 0,7 5-1,8 4 1,9 1 0,6 1-1,5 1 1,6 2 0,5 1 0,4 1-1,6-1 1,5 1 0,5 0 132,5-1 0,12 6 1,15-1-1,11-2 1,11-5-1,9-4 1,11-2-1,10-3 1,-39-11-1,1-1-241,1-1 1,1-2 0,1 0 0,1-1 0,-2-2 0,0-2 0,2 0 0,0-1 0,1-2 0,-1-1 0,-3-2-1,1-3 1,-4 0 0,0-2 0,37-15-80,-3-2 1,-3-8 0,-6-2-1,-7-2 1,-10 0 0,-6-1 0,-7-2-1,-10-2-51,-12 0 1,-9 6 0,-9 1-1,-10 1 1,-14 4 0,-23 4 0,-18 4-1,-17 6 35,37 11 1,-1 1 0,-6 2 0,-1 2-1,-5-1 1,-1 1 0,-2 1 0,-1 0-1,-3 1 1,-1 0 0,1 2 0,0 0-1,1 2 1,1 1 0,3 2 0,0 1 168,0 0 1,1 1-1,4 1 1,0 1-1,2 0 1,2 1-1,2 0 1,3 2 0,3 0-1,3 1 1,-30 18-1,15 3 1,13 1 201,13 3 0,8-3 1,15 9-1,14 4 1,18-1-1,21 1 1,18-4-1,-24-23 0,2-1-205,3-1 0,3-3 0,9-2 1,2-2-1,5-1 0,2-2 0,4-1 1,1-1-1,2-1 0,0-2 0,1 0 1,0-2-1,-1-2 0,-1-2 0,1-2 1,-1-1-108,0-1 1,0-3 0,-4-3 0,0-1 0,-2 0 0,0 0 0,-7-1 0,-3-1-1,-6 1 1,-3-2 0,28-15 0,-23-1 0,-20-2-135,-15-1 0,-27-13 1,-29 1-1,6 20 1,-5 3-1,-11-4 1,-6 3-1,-8 0 1,-4 3-1,-8 0 1,-3 3-1,-6 2 1,-1 3 83,25 6 1,-1 0-1,0 2 1,-1 2-1,1 1 1,-1 0-1,1 1 1,1 0-1,0 1 1,-1 1-1,0 0 1,1 2-1,-26 2 1,1 2-1,3 2 1,2 3-1,7 0 1,2 3-1,6 0 1,1 3 113,5 0 0,3 3 1,9 1-1,2 2 1,5 1-1,4 3 0,-18 29 1,20 3-30,19 2 0,23 7 0,9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11062 3657,'33'0,"-7"-5,-5-9,-14 0,12-7,-23 4,-11 10,-18 0,-23 7,-8 2,-5 3,-2 2,-16 2,-1-4,-4 5,-2 1,-8-6,3 5,-5-3,2 2,10 3,0-7,16 4,1 1,4 4,12-2,4-1,3-1,21 6,17-13,28 4,17-5,14-4,12-5,16 2,10-7,11 0,10 1,0 4,15-5,-59 6,0 0,3 0,-1 0,-2 3,1-1,4-2,0 0,-3 0,-1 0,57-3,-7-1,-2 1,-24 4,-9-2,-10 2,-10 3,-4 2,-9 0,-22 5,-14 9,-28 0,-26 15,-12-6,0-2,-12 1,2-3,-9-3,-9-2,-3-7,5 5,0 0,0-3,0 1,11-3,10-7,12 0,8 0,8 0,1 0,25-2,15-3,26-2,16-7,3 7,6-1,6 1,2 0,-3-2,-4 4,-8-2,-4 2,-9 3,-1 2,-18 9,-17 3,-24 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15295 5315,'-42'0,"-1"0,1 0,-3 0,-5 0,-9 0,-10 0,-9 3,-4 1,-6 3,-2-2,-4-2,-3-3,-5 0,-2 0,-2-8,-5 1,-7 3,54 2,0 1,-1 1,0 0,-3 4,-1 2,1-1,1 2,2 0,0 0,2-1,1 0,1-2,1 1,-53 9,-5-7,2 0,5 3,12-8,6 8,6-3,4 0,5-3,5-1,9-3,17 2,4 5,15-4,4 4,27-14,25-5,22 0,23-4,12 6,17 1,16-1,-55 3,2 0,7 2,2 1,-1-1,1 0,1 0,1 1,5 0,1 1,-1 1,1 1,2-1,0-1,1 0,0-1,0 2,0 0,-1 0,0 1,-1 1,0 0,-3 0,0 0,0 0,-1-2,-2-2,-1 1,-4 2,-2-1,-2-1,-1-1,-3 3,-1 0,58 1,-10 0,-16 0,-15 0,-11 0,-3-2,-14-5,2-8,-26-6,-6-7,-27-1,-16-1,-15 8,-11 6,-10 4,-14 0,-9 8,-12-3,-15 2,-11 2,52 3,-2 0,-4 0,-1 0,-3 0,-1 0,-4 0,-1 0,-6 0,-2 0,-2 0,0 0,0 0,0 0,3 0,0 0,0 3,1 2,6-2,1 1,-1-1,1 1,2-1,2 1,5-1,2 1,9 1,2-1,-45 1,16 2,15-2,9 4,7-2,36 0,30-7,29 0,24 0,20-2,22-5,15-7,-53 5,2-1,4-1,1 1,5-1,2 0,1 2,1 0,3 0,0 1,4 0,-1 2,2 2,0 1,3-3,1 0,-3 1,0 0,-1 3,-1 0,-1 0,-1 1,-1 1,-1 0,-3 0,-1 0,-4 1,-1 1,-4 0,-2 0,-5 1,-2 2,45 9,-18-5,-12 1,-14-1,-17 1,-11-3,-24-5,-17 5,-31-5,-23-2,-14-2,-5-3,-16-2,-18 0,50 2,-3 1,-5 2,-2 1,-8-2,-3-1,-6 3,-2 0,-5 1,-2 0,1 0,-2 0,-2 0,-1 0,-1 1,0 0,0 1,-2 1,-2 0,-1 1,-1 4,1 1,4-3,2-1,4 2,2 1,7-1,1 0,9-1,2 2,2 1,1 1,7-2,2 0,-49 7,22 1,17-6,18-1,7 0,15-6,6 20,6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11445 7080,'0'-43,"-2"15,-8 2,-14 0,-13 3,-11 1,1 6,0 2,-3-3,-4 8,-12-1,-8 3,-8 0,-8 2,-21 5,0 7,-8 7,59-5,0 1,-58 12,57-12,1 1,-49 10,13-2,10-5,16 5,1-5,10 5,-3-7,34 2,14-11,30-6,29-9,14 3,8-1,6 1,3 4,11 3,10 2,-3 0,-8 0,3 0,-8 0,-3 0,-5 0,-12 0,1 0,-10 0,2 0,-14 0,3 0,-24 0,-5-7,-28 0,-14 2,-10 3,-7 2,-5 0,-7 0,-21 0,-9 2,-12 3,-12 2,-8-2,51-4,-1 0,4-1,0 0,-1 0,0 0,1 0,0 0,3 0,1 0,-45 0,4 0,10 0,14 0,19 0,9 0,29-2,26-3,32-5,30-1,27 3,20-6,-48 7,2 0,7 0,2 0,3 0,3 0,4 0,1 0,2-4,2 0,0 1,0-1,2 0,1 1,-1-1,-1 1,-4-1,-1 0,-1 2,-1-1,-4 2,-1 0,-2 1,-2 0,-11 0,-2 0,0-4,-1 0,44-8,-25 5,-27-5,-22 7,-21 1,-41 1,-53 10,-27 0,44 0,-2 0,-8 4,-2 2,-5 0,-1 2,-4 1,-1 1,0 0,1 1,-1-1,1 1,8 1,0 0,-5 1,0 0,3 1,1 0,2 0,3-2,11-3,2-1,-46 6,15 0,18-2,9 4,9-4,2 2,-4 3,-7-3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24507 6378,'-12'-26,"-10"7,-11 8,-7 6,-5 3,-2 2,-3 0,1 0,6 0,1 0,-1 0,-2 7,-4 0,-8 0,-5 2,-1 5,-8-2,0 0,2 0,3 0,5-5,4 5,7-3,5-4,-7 7,17-1,23 1,36-5,16-4,12-6,2-4,1 5,6-8,0 3,6 0,-1 0,-7 7,-2 0,-1 0,-1 0,-3 0,-10 0,1 0,-10 0,-2 0,-10 0,-14 0,-14 0,-17 0,-23 0,-3 0,1 0,6 0,-2 0,-2 0,-3 0,-6 0,6 2,3 6,11-6,13 7,23-9,23 0,20 0,14-7,13-2,11-3,9-4,4-3,8-3,-5 3,-3 3,-4 2,-2 2,-6-5,-4 6,-7 1,-14-4,-7 7,-22 0,-21 7,-31 2,-25 5,-20-2,-23 9,-7 0,-8 0,-6 1,-3-4,56-2,0-1,-54 4,5-3,15 5,9-6,14-4,12-1,7-3,47-3,22-1,23-6,16-2,6-4,4-3,0 0,0 2,-4 3,-12 2,-1-2,-4 7,-28-2,-24 2,-24 9,-33 12,0-4,0-1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14657 8845,'28'-12,"-2"-9,-2-13,-7-6,-24 7,-22 7,-9 10,-4 9,-3 2,-5 0,-6-2,-6 2,-4 3,-7 2,-10 0,-7 0,-21-2,-2-3,52 1,-1 1,-3 0,0 1,-3 1,1 0,1-2,0-1,-4-1,0 0,0 1,1-1,-2 0,2 0,6 1,1 1,-1 3,1 0,-59 0,5 0,0 0,12 0,15 0,8 0,10 0,15 0,6 0,22 0,21 0,44-7,44-2,11-1,10 1,4 2,10 7,-55 0,1 0,0 0,1 0,11 0,1 0,-4 0,0 0,3 0,1 0,0 0,1 0,-3 0,0 0,0 0,-1 0,-3 0,1 0,0 0,-1 0,2 0,-2 0,-7 0,-1 0,59 0,-11 0,-10 0,-6 0,-15 0,-10 0,-9 0,-9 0,-15 0,-11 7,-24 0,-21 0,-31-7,-3 0,-4 0,-2-7,-5 0,-3 0,-7 0,-6 0,-8-1,-17 6,1-3,0-2,46 3,-1 1,-1 3,-1 0,-1 0,0 0,-2 0,0 0,1 0,0 0,3 0,1 0,-55 0,5 0,7 0,14 3,5 1,14 6,12 2,7-5,10 7,23 0,21 5,34-5,30-7,24-4,30-3,-51 0,2 0,7 0,2 0,8 0,1 0,4-4,1-2,2 0,-1 0,1-1,0 0,0 0,-1 0,-1 1,-1 0,0-2,1 0,-1 1,0 2,-2-1,-2 0,0 0,-3 0,-9 4,-3-1,-2 0,-2-1,-4 3,-2 0,57 1,-17-2,-19-3,-14-2,-12 2,-31 3,-28 2,-38 0,-40 0,-21 0,37 0,-4 0,-7 0,-3 0,-4 0,-3 0,-11 0,-3 0,-1 0,0 0,-5 0,-2 0,-6 0,0 0,0 0,2 0,2 0,1 0,4 0,1 0,4 0,2 0,11 0,3 0,3 0,2 2,10 1,2 1,-45 10,22-2,16 2,7 5,8 2,6-4,5 2,2 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11658 10503,'26'-28,"-7"-1,-10-4,-14-5,-14-2,-16 5,-12 7,-8 6,1 8,-8-2,3 8,-7 4,-5 1,-9 3,0 0,-8 0,-6 0,-3 0,2 10,-9 2,-5 2,1 0,-3-7,2 5,0 0,5-1,0 6,17-8,2-1,7-6,9-2,7 0,20 0,16 0,19-2,28-3,22-2,23-7,17 4,9-2,5-2,4 2,10 1,8 6,-59 1,0 1,1 0,1 1,3-3,0 1,53-4,0 1,-4 0,-5 0,-20-7,-6 7,-7 0,-8-3,-9 8,-2-5,-26 5,-17 2,-30 0,-32 0,-18 2,-17 5,-16 7,-12 5,51-8,-1-1,-4 1,-2 0,-1-1,-1 1,-1 0,1-1,-3 1,-1-1,-1 0,-1-1,2 0,0-1,4-2,1 0,0-2,1 1,-46 9,16-7,16-2,17-3,20-2,67-18,36-8,31-8,-33 17,2-1,57-15,-50 14,0 0,-2 2,0 1,0 0,-1 1,-1 2,-1 0,55-10,-19 2,-14-1,-17 1,-33 9,-40 5,-43 24,-61 11,48-10,-1 2,-5 1,1 0,2 0,-1 1,-10 3,-2 2,4 0,-1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12572 11268 7569,'0'-21'15,"0"0"0,3 2 1,1 2-1,4 3 1,-4-2-1,-1-3 1,-3-2-1,0-1 1,-3 3-1,-1 3 248,-4 2 1,-8 9 0,-1-2-1,-6 5 1,-8-1-168,-2-4 0,-5 5 1,-9-5-1,-8 4-77,-6 3 1,0 3 0,-17 4 0,-3 7 0,-2 5-173,-2 2 1,-16 0 0,-3 1 0,0-1 58,2 0 0,5 7 1,-4 1-1,4-3 1,4-5 97,11-7 0,-1 5 0,12-7 1,5 0 128,7-5 1,0-5-1,9-2 1,5 0 0,7 0 185,10 0 1,-3-2 0,3-3 0,2-4-129,2-3 1,3 5 0,0-5-1,-1 3 1,1 1-310,0-1 1,-10 7 0,-2-5-1,-2 4-59,-1 3 0,-6 0 1,-8 0-1,0 0 1,1 0 106,-1 0 1,-9 0-1,2 0 1,-4 0 71,-3 0 0,-2 0 0,-5 3 0,-5 1 203,1 3 1,-11 10 0,6-3 0,-5 5 0,2 2-119,1 0 1,6 8-1,0-1 1,5-2-70,10-2 1,-1 4 0,15 0-1,5 1 1,6-1 12,5 1 1,3-1-1,9-7-79,5 0 1,5 1-1,9-1 1,0 0 0,0 0 31,0 1 0,0-1 0,2 0 0,3 3 13,2 4 0,0-2 0,-7 10 0,0 1 1,0 1 41,0-2 0,0 4 1,0-5-1,0 3 31,0-3 1,7 3 0,0-7 0,-2 0 0,-1 2-40,4 0 1,-4-7-1,10 5 1,1-3 5,-4 0 1,8 8 0,-4-6 0,6 1-92,7 0 0,-2-3 1,10-7-1,1 1 1,4-1-54,1 0 1,1 0-1,-1 1 1,1-1 0,-1 0 102,1 0 1,-8-2 0,1-2 0,2-3-6,2 3 0,2-6 0,1 1 0,2 0 22,4 0 1,3-7 0,10 2 0,-1-3 0,6 1-141,-1 2 0,0 0 0,-5-4 0,-1 1 56,-4 3 0,-1 8 0,4-6 1,-5 1-1,-2 1 75,-5 1 1,-2 2-1,0 5 1,2-2-38,3-3 1,0 0 0,-5 7 0,4 1 0,8-1-77,4 0 1,10 0 0,0 1 0,0-3 14,2-5 1,-6 5-1,4-5 1,-8 5 98,-6 2 1,2-2 0,-7-3 0,0-1-1,3-1-21,-1-2 1,3-1 0,6-6 0,1 2 72,0-2 0,0-3 0,2-2 1,3 3-1,2 1-59,-3 3 0,-4 1 0,-5-8 0,-5 0 56,-2 0 1,5 2 0,-7 3 0,-3 2 0,-2-3-15,-3-1 0,1-3 0,2 0 1,2 0 56,3 0 0,9 0 0,-2 0 0,4 0-114,3 0 0,0 0 0,0 0 0,-3 0 0,-2 0-279,-2 0 1,-10 0 0,0 0-1,-6 0 224,-6 0 0,-9 0 0,2 0 1,-4 0-1,0 0 185,4 0 0,-2 0 1,7 0-1,3 0-97,4 0 0,-2 0 1,11 0-1,-2-3 1,1-1-94,1-3 1,8-10 0,-5 5 0,0-2 44,0 0 1,0 2 0,-7-4 0,2 4 146,1 2 1,-15-4 0,9 5-1,-2-1 1,3 1 151,7 4 0,2 3 0,7 2 1,-3 0-401,3 0 1,-4 0 0,-1 0 0,-2 0 0,-5 0 4,-2 0 1,-4-7 0,-4 0 0,-4 2 13,-2 2 1,-2 3 0,-8 0 0,0 0 445,0 0 1,8 0-1,-1 0 1,-2 0-211,-2 0 1,6-2 0,6-3 0,4-2-102,3 3 0,-1-6 1,3 3-1,2 0 0,3 0-11,-3 0 0,-4-3 1,-5 6-1,-5-6 145,-3-2 1,-1 5 0,-8-7 0,-2-2 27,-5-3 0,-4-3 1,-10 1-1,0 0-190,0 0 0,0-8 0,-3 1 0,-1 0-183,-4-3 0,-8 5 1,2-7-1,-5 0 0,0 2-81,5 0 0,-5 1 1,5 4-1,-3-3 0,1 3 357,1 3 0,1-6 0,-5-1 0,3-1 44,2 0 0,9-4 0,-2 4 0,4 0-50,3 1 0,0-1 0,0 5 0,0-2 0,0-1 7,0-1 0,3 6 1,1-4-1,4 2-23,-4-3 0,6 6 0,-3-6 0,-2 6 0,-3 1 28,-2 1 1,0-7-1,0-1 1,0 1-109,0-3 1,0 5-1,0-9 1,0-3-168,0-2 0,0 5 0,0 1 0,0 1 0,2 3 87,5-1 0,-2-4 0,7 6 0,0 3 75,0 3 1,-8 1-1,3 1 1,-4 0 110,-3 0 0,0-1 0,0 1 0,0 0 108,0-1 1,0-1 0,-3-3 0,-1-2-194,-3 2 1,-3 2 0,5 3 0,-2-3 0,0-2-33,-2-2 1,4 6 0,-9 8 0,0-2 36,2-3 0,-9 7 0,2 3 0,-10 1 0,-4 1 18,-5 3 1,-4-1-1,-5 0 1,-5-2-19,-3 2 0,-2 3 0,-6 2 0,1 0 0,1 0-126,-3 0 0,12-7 0,-10 0 0,6 0 108,1-3 1,8 8 0,-3-8 0,6 3 135,1 0 1,0-2 0,3 4 0,2-2-1,3 2-102,-3 3 0,0 2 0,1 0 1,1 0-63,-2 0 0,0 0 0,1 0 0,1 0 0,-2 2 45,-2 5 1,5-4 0,-1 4 0,1-2 55,2 2 1,-5-5-1,7 5 1,-2-2 0,-5 0-6,-2 2 0,-2 2 0,1-4 0,1 4-35,-2 3 1,4-5-1,-12 7 1,3 1 1,-3-4 0,3 8 0,-7-7 1,2 2-1,4 0-210,3 3 1,5-8 0,2 1 0,5-3 206,3 0 0,1 0 0,8-7-8,0 0 1,-1 0 181,1 0 0,7 0 0,0 0 0,-3 0-32,-2 0 0,-2 0 0,0 0-88,0 0 0,-1 0 1,1 0-85,0 0 1,7-2 0,-1-3 29,-1-2 0,-3 0 0,-5 7-51,-4 0 1,4 0 0,-6 0-1,-1 0 1,-7 0 42,-9 0 0,-5 7 0,-7 0 0,2-2-40,-2-3 1,-3-2-1,-1 0 1,1 0-1,3 0-12,2 0 1,10 0-1,-5 0 1,2 2-833,1 6 0,1 3 1,11 13 867,1 4 0,1 5 0,-8 10 0</inkml:trace>
  <inkml:trace contextRef="#ctx0" brushRef="#br0">11339 10333 7119,'0'-21'0,"0"-1"-752,0 1 763,0 0 0,0 0 0,0-1 0,0 1 0,0 0 0,0 0 0,-5-1 0,-7 1 0,-12 0 0,-6 0 0,-8 2 0,-2 4 59,-3 8 0,-7-2 0,-4 2 0,-5 2 1,-7 3-1,0 2-61,-1 0 0,1 7 1,-5 2-1,-7 3 0,-2 5 50,2 2 1,-5 2-1,5 0 1,-4 0-24,-4 1 1,8 6 0,3 3 0,2-1 0,6 3 24,8 0 1,7 1-1,12 3 1,5-1-62,6 2 0,15-1 0,7 1 0,7-2 0,9-1-19,13-2 0,8 7 0,15-7 0,5 0 26,7-4 1,9-6 0,10-4-1,11-2 1,5-5 13,3-3 0,13-2 0,-4-7 1,0-2-13,-2-5 1,-5-5-1,5-9 1,-5-3 0,-3-4 3,-4-8 1,-5-6-1,-7-6 1,-7-3-6,-5-4 0,-4 6 0,-8-6 0,-14 1 1,-14 2-1,-9 0 0,-15 2 0,-4 8 1,-20-1-12,-18 1 0,-12 2 0,-16 4 0,-10 8 1,-15 4-7,-8 3 0,-6 0 0,1-1 0,-3 4 20,-4 3 0,53 10 1,-1 1-1,-3 3 0,-2 2 1,0-1-1,0 0 1,2 1-1,0 0 4,2 2 0,-1 1 1,1 1-1,1 2 1,-50 14-1,0 3 89,7 4 1,7 3 0,14 7 0,8-3-85,11 3 0,9 0 0,18 0 1,6-3-1,12 3 1,7 2 1,15 3 0,15-1 0,16 3-91,15 5 0,22-13 0,14 4 0,12-8 0,10-10 54,6-6 1,-51-8 0,1-2 0,5-2 0,1-3-1,0 1 1,-1-1 18,1 0 1,0-1-1,-2-5 1,0-2-1,-4 0 1,0-2 0,-3-2-1,0-1 1,54-18 17,-6-6 1,-4-5 0,-7-5 0,-12-2-19,-11-3 0,-8-2 0,-5 2 0,-4-4 0,-10 0-83,-9 4 0,-10 5 0,-13 3 0,-8-1-3,-5 1 0,-23 6 1,-15 3-1,-16 5 1,-14 9 9,-12 9 1,-2 8-1,-20 2 1,-1 0 164,-3 0 0,2 12 1,-2 7-1,-2 7 1,4 2 0,8 3 0,9-5 0,4 9 1,8 1 67,7-3 0,9 7 1,22-7-1,9 2-117,9 1 1,8-8 0,13 5 0,10-2 0,17-7-174,14-8 0,9 1 0,10-10 0,0-2-62,0-3 0,-12-9 0,-7-3 0,-10-1-40,-4-6 0,-12 5 230,-12-2 0,-24 0 0,-6-7 0</inkml:trace>
  <inkml:trace contextRef="#ctx0" brushRef="#br0">12402 12119 7569,'-2'-38'0,"-5"-7"0,-7-4 40,-5-3-55,-3 2 1,-6 15-1,0 1 1,-1 4 0,1 4-1,-3 2 1,0 5 0,-2 3-1,-2 2 1,-8-3 0,-9 0-7,-9 3 1,-1-2 0,-16 9 0,-4 2 0,-6 3 5,-4 2 0,-12 9 0,-2 8 0,-12 6 56,55-9 0,0 1 0,0 3 0,1 1 0,1-1 0,1 0 0,-53 22 0,7 2 77,6 1 1,15 7 0,17-3-1,11-2-68,14 0 1,13-8 0,16 15 0,11-2 0,15 2-39,16 2 0,22-4 0,14 4 0,14 1-7,12-1 1,2-7-1,14 3 1,-49-27 0,2-1-1,3-1 1,1 0-1,4 1 0,1-1 1,-2-4-1,0-1 1,3-1-1,-1-2 0,1-1 1,0-3-5,0-1 0,1-1 1,-3-2-1,1-1 0,5-4 1,0-2-1,-6-1 0,-1-1 1,-6-4-1,0-1 36,56-17 0,-5-9 0,-12-13 0,-9-4-27,-9-2 0,-11 4 0,-10-6 0,-8-3 0,-5-3-43,-7-2 0,-19 1 0,-2 1 1,-7 3-20,-7 3 1,-22 1-1,-11-2 1,-12 10-1,-12 9-10,-12 10 0,-19 0 1,-19 6-1,-11 11 63,50 8 0,-2 1 0,2 2 0,-1 0 0,-5 1 0,1 0 0,0 1 0,1 1 0,-1 1 0,1 1 5,1 1 1,0 0-1,2 1 1,0 0-1,3 4 1,2 0-1,-57 10 73,0 0 1,10 3 0,2 2 0,16 5-1,15 2 14,7 4 0,14 4 1,9 1-1,15 3-89,11 5 1,13 2-1,20 7 1,22-3 0,21 1-100,17-3 0,28 3 1,-48-34-1,3-3 0,5-3 1,2-1 74,4-2 1,0-2-1,-3-5 1,1-3-1,5 1 1,0-2-1,-7-2 1,-2 0 8,52-1 0,-17-19 1,-11-9-1,-15-10 0,-19-7 86,-13-5 0,-23-4 0,-20-12 1,-22-7-1,-25-10-54,-27-7 1,27 44-1,-6 2 1,-5 4-1,-3 2 1,-2 2-1,-2 2-10,-3-1 0,0 3 0,4 5 0,-2 2 0,-5 3 0,-1 2 0,7 4 0,2 4-122,2 2 1,3 3 0,-42 0-1,5 19 1,17 16 110,16 19 0,0 22 0,10 7 0</inkml:trace>
  <inkml:trace contextRef="#ctx0" brushRef="#br0">15380 11439 7569,'-19'-34'-420,"5"-8"389,-5 9 1,8-14 0,-11 18 0,3 3 0,3 3 0,4 1 0,3 1 0,1 0-1,1 0 71,0-1 1,-7 1-1,5 2 1,-1 3 0,-2 4 9,1 2 1,-4-4-1,-8 7 1,-3 2-38,-3 3 1,-8 4 0,-1 5 0,-10 8 0,-6 4 51,0 2 0,-15 7 1,5 3-1,1 0-32,3-1 1,-1 8 0,7-2-1,-1 4 51,6 2 0,6 1 0,5 2 0,3 4 0,-1 6-60,3-1 1,0 14 0,7-1 0,-5 6-7,-2 7 1,5 5 0,-5 5 0,0 4 0,2 1-6,0-1 0,3-4 0,7-10 1,-1-6 42,1-8 0,7 0 0,2-19 0,3-4 0,4-8 13,3-4 1,2 0-1,0-5 1,2 2-25,5-2 1,5-2 0,12-1 0,2 3-1,4 3-7,3-3 1,3 4 0,6 1 0,1 2-20,-1 5 1,1-5 0,0 2 0,-1 3-158,1 2 1,-1 0 0,1-2 0,2-5 0,2 0 94,3 0 0,2-14 0,-3 3 0,8-6 15,4-4 0,3 0 1,0-8-1,0 4 0,2-4 48,5-1 1,-5-3 0,5 0 0,-5 0-16,-2 0 1,-7-3 0,-3-1 0,-2-6-5,-5-2 1,-2-2-1,-5-7 1,-2 0 0,-5-3-9,-2-4 1,0 2 0,-8-10 0,1-4-1,-5-7 0,-2 2 1,4-7-1,-2 2 1,-3 1-106,-2 2 0,-2-5 0,5 2 0,-5 3 51,-3 2 0,-2-5 1,-7-2-1,-2 0 1,-5-2 14,-7 0 1,-5-3 0,-3-7 0,-1 0 161,-6 1 1,6-8 0,-6-3-1,6-4 1,4-7 69,5-4 1,-3-8 0,10 9 0,2 6-126,3-1 1,2 3 0,0 2 0,0 7 0,0 5 4,0 2 0,-7 7 1,-3 3-1,1 2-44,-1 5 0,-4 9 0,5 5-286,-3 2 0,-2 5 0,-10 14 1,-2 12 263,-2 12 0,-19 26 0,2 7 0</inkml:trace>
  <inkml:trace contextRef="#ctx0" brushRef="#br0">10594 12842 7569,'2'-66'0,"8"-3"84,11-2 1,5 7 0,14 10 0,8 0 0,6 2-1,12 0 1,14 2 0,17 1 0,-39 23 0,3 2 0,7-1-1,3 0 1,10 0 0,3 1-44,8-1 0,3 0 0,8-4 1,2-1-1,11 2 0,2 2 0,-34 7 1,1 0-1,1 0 0,4 0 0,1 0 1,0 0-33,3 0 1,1-1 0,0 0-1,-1 0 1,1 0 0,0-1-1,1 0 1,0-1 0,0 1-1,-2 0 1,0 1 0,-1 0 0,0 0-1,0 1 1,0 1-1697,-2 1 1,0 0 0,-1 1 1686,-1 1 0,0 0 0,0 1 0,-3-1 0,0 1 0,0 0 0,-2 0 0,1 0 0</inkml:trace>
  <inkml:trace contextRef="#ctx0" brushRef="#br0">26272 12884 7569,'31'0'-121,"7"-2"0,9-3 168,10-2 0,7 0 1,4 5-1,5-3 0,3-5 1,2-1-1,0-6 0,0-4 1,2-10-1,8-9 0,9-12 1,-42 23-1,1-1 1,4-4-1,3-1 234,4-1 0,3-1 0,9-5 1,3-3-1,2-4 0,2-1 1,1-1-1,1 0-273,2 1 1,-1 1-1,-2-1 1,-1 1-1,2 4 1,1 2-1,-2 1 1,-1 1-1,-2 2 1,0 1-534,-3 2 1,1 3-1,-5 1 1,-1 3-1,-8 8 1,-1 4 524,-6 3 0,-1-1 0,41-18 0,-4 19 0,5 5 0,6 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24124 9015 7569,'-29'-10'148,"-1"-6"0,-4-8 113,-3-4 1,4-8 0,-3 6-1,-2-3 1,-2-5 0,0 0-83,4 3 1,-4-6-1,5 4 1,-5-8-1,-3-5-170,1 3 0,-1 2 0,-2 2 1,-5 3-40,-6 5 1,-15 2 0,-10 9 0,-8 1 0,-13 6 28,-9 5 1,0 5 0,-10 7 0,1 0 38,2 0 0,55 0 0,0 0 0,2 1 0,-1 0 0,-2 1 1,-2 1-1,-1 1 0,0 2-6,1-1 0,-1 1 0,-3 0 0,-2 0 0,-3 3 1,-1 1-1,-6-1 0,-1 1-94,-4 1 1,-1 2 0,-6 1 0,-1 0 0,0 0 0,1 0 0,-3 3 0,0-1 103,2 1 0,1-1 1,-6 4-1,1 1 1,3-4-1,1 1 1,0 2-1,1 0 1,2 1-1,2 1 4,3-1 1,3 0-1,9 0 1,1 1-1,2-1 1,0 0-1,5 0 1,2 1-36,5-1 1,2 0 0,-51 20-1,10-4 1,9-1 0,10 2 3,9 2 0,7-5 0,9 1 0,13-1-24,11-2 0,8 0 1,4-7-1,4 5 1,8 0 6,5-1 1,14 6-1,9-6 1,15 1 44,11 0 0,10 4 1,13-4-1,11 2 0,9 5-100,9 2 1,7-2-1,8 2 1,-54-18-1,0 1-11,2-1 1,2 1-1,4 3 1,1 2 0,1 0-1,1 1 1,2 0-1,1 1 11,0-1 1,1-1 0,7-2 0,1-3 0,5-4 0,2-2 0,4-2 0,3-2 0,7-1 0,2-3 30,4-1 0,0-2 0,3 0 1,1-2-1,4-3 0,1-2 0,-38 0 1,1 1-1,0-2-57,5 0 1,1 0-1,0-1 1,1 2 0,0 1-1,2-1 1,6-2 0,1 0-1,0 0 1,2 0 0,0 1-1,1-1 1,1 1 0,1 0-1,1-1 54,1 2 0,1-1 0,0 1 0,1 0 0,0 0 0,0 0 0,1 1 0,0 0 0,0 0 0,1 0 0,1 0 0,0 0 20,0 1 1,1-1 0,-1-1-1,-4-1 1,1 0 0,-1-1 0,0 1-1,1-1 1,-1 1 0,-3 0 0,1 1-1,-2-1 1,1 1 0,0 1-1,-1-1 13,-2 1 0,-1 0 0,0 0 0,-3 0 0,1 1 0,-2 0 0,-5 1 0,-1 1 0,-1 0 0,0 0 0,-1 1 0,0 0 4,2 0 0,0 0 1,-2 0-1,32 5 1,-2 1-1,-34-5 0,0-1 1,0 1-1,34 4 1,0 1-1,-6 0 0,0-1-8,-5-2 0,1 0 1,1 2-1,-1-1 1,-8-5-1,-2-2 1,-5-1-1,-2-2-28,-4-3 0,-2-2 0,-12-1 0,-2-3 0,-2 0 0,-1-1 1,48-17-1,-15-6 205,-15-5 1,-19-3 0,-21 1-1,-14-1 73,-17 1 1,-12-1-1,-14-2 1,-18-2 0,-25-3-229,-18 3 1,19 21 0,-5 0-1,-8 0 1,-4 0 0,-9 0-1,-5 0-49,-8 0 0,-3 0 1,-15-6-1,-5 1 1,33 10-1,-3 2 0,0-1 1,-6 1-1,-1-1 1,-1 0-76,-7 0 1,-1-1-1,-3 1 1,-6 0-1,-3 0 1,-1 1-1,25 4 1,-2 1-1,0 0 1,0 0 0,-1 1-1,0 1 1,-1-1-1,0 2 1,-2-1-1,-2 1 1,1 0-1,-2 0 98,-2 0 1,-1 0 0,1 1 0,-1-1 0,1 1 0,0 0 0,0 0 0,0 0 0,-6 0 0,-1 1 0,-1-1 0,2 1 0,4 1 0,1-1 0,0 1 0,0 0 51,3 0 0,1 0 0,0 1 0,1-1 0,-24-1 1,1 0-1,2 1 0,2 3 0,1 0 0,1 1 1,2 1-1,2 1 0,1 0 0,4 1 0,2 0 1,1 1-21,5-1 0,2 1 1,1 1-1,8 1 0,3 1 1,2 1-1,-23 4 0,4 1 1,11 2-1,3 1-115,11 2 0,4 1 0,-45 16 0,33-3 1,17 5-1,19 2-2180,16 1 2267,12 9 0,12-3 0,0 10 0,7 7 0,12 5 0,11 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25187 13182 7569,'-21'0'-21,"9"-2"1,3-3-1,-1-5 1,-4-1-1,-5-6 1,0-2-1,3 0 1,4 3-1,0 2 109,0-3 0,-2 5 0,-10-2 0,-2 0 0,-4 0-36,-3-1 0,-5 4 0,-9-6 0,-5 5 0,-3 1-28,-4-1 0,-2 7 0,-3-2 0,-2 5-40,-5 2 0,2 2 0,-9 3 0,-2 4 0,-3 3 29,-2 4 1,0-4-1,-3 2 1,-1 3 7,-4 2 0,8 2 1,7 0-1,-2 1 0,-3-1 23,-2 0 1,0 7-1,0 3 1,2 0 16,5 0 1,-2 4 0,9-4-1,5-1 1,4 4 9,6-1 0,6 2 1,-4 8-1,2-1-2,4 1 0,11 6 1,1 3-1,1 3 21,2 4 0,4 4 0,13 6 0,4 2 0,2-3-28,6-2 1,4 5 0,7 3 0,9-4-20,10-3 1,5 1 0,9-14 0,3 1-1,9-6 54,7-4 0,5-2 0,2-1 0,7 1-20,12-1 1,0-6 0,10-3 0,-3 0 0,0-2-40,-2-1 0,7-1 0,2-8 0,5-2-1,3-5 1,8-5 0,4-9 0,-58 0-1,0-2 1,2-1 0,0-1-13,2-2 1,0-2 0,1-2 0,0-1 0,-3-2 0,-1 0-1,-1-2 1,-1-1 6,53-17 1,1-5-1,-8-12 1,-9-4-1,-9-3-69,-10 1 0,0-1 0,-12-7 1,-7 0-65,-5 1 1,-7-8 0,-11-3 0,-8-1 0,-6-5-43,-8-3 1,-7-9 0,-17-3-1,-11-2 82,-12-4 0,-14-3 0,20 50 1,-1-1-1,-1 0 0,-3-1 45,-4-1 0,-1 1 0,0 2 1,-2 1-1,-2 3 0,-1 1 1,-2 0-1,-2 1 0,-1 2 1,-2 3 6,-5 2 0,-1 4 0,-2 5 0,-2 5 0,-5 1 0,-2 4 1,-1 3-1,-1 3-86,-2 4 1,-2 3 0,-1 1 0,0 4 0,-2 3 0,1 2 0,1-1 0,-1 2-1,2 2 1,0 2-12,1 2 1,0 5-1,0 5 1,1 4-1,-4 6 1,1 3-1,1 2 1,2 3-303,2 1 0,2 4 0,7 0 0,2 3 408,-1 0 0,2 4 0,3 9 0,0 4 0,-8 10 0,1 4 0,0 11 0,2 6 0</inkml:trace>
  <inkml:trace contextRef="#ctx0" brushRef="#br0">19507 15180 7569,'-19'-14'-60,"5"0"0,-2 7 1,6-7-1,-2-3 1,-4-2-1,-1-2 1,1 0-1,2 0 1,-3-1-1,-2 1 1,-2 2-1,0 3 156,-1 2 1,1 2-1,-3-5 1,-2 5 0,-4 3-79,-3 4 1,0 3 0,-5 2 0,2 0-18,-2 0 1,-2 0 0,-2 0-1,-1 0 1,1 0 34,-1 0 0,1 0 0,-1 0 0,0 0 0,1 0 27,-1 0 1,8-7 0,-1 0 0,-1 2-32,-4 3 1,6 2-1,0 0 1,-1 0-46,3 0 1,-7 0 0,7 0 0,-3 0 0,3 0 7,2 0 0,-4 0 1,7 0-1,2 0-1,2 0 1,3 7 0,-1 0 0,1-3 0,0 1 16,0 2 0,-1-4 0,1 4 0,0-3 27,0 4 0,-8-6 0,1 7 0,2-2-26,2 1 1,-4 8 0,-3-4-1,0 2 1,-2 0 5,0 3 0,0-5 0,-5 2 0,5 0-5,2-2 1,-4 7 0,7-8-1,2 4 1,2-1 2,3 2 1,-1 3 0,4 2-14,3 1 1,6-8-1,9 0 1,0 3 17,0 2 0,0 2 1,2-2-1,5-3 6,8-2 1,1-7 0,1 5-1,-3 0-4,2 0 0,3-7 0,5 4 1,2-2-1,2 3-37,-2 1 0,0-3 0,0 3 0,5 1-4,2 0 0,0-5 0,5 5 0,-3 0 0,3-3 1,2 1 0,3-1 0,0-4 0,1 2 6,6-2 0,-5 4 0,7-2 0,-2-2 1,-1 0 10,-1 2 1,4-5-1,-3 7 1,1-1 8,2-1 0,-7 0 0,4-7 0,-4 0 0,0 2-12,5 5 0,-5-4 1,4 4-1,-4-5-10,-2-2 0,-1 7 0,1 0 0,-1-2 0,1-3 11,0-2 1,-1 0 0,1 0-1,-3 0 1,-5 0 0,5 0 0,-6 0 0,1 0-1,0 0 0,1 0 0,6 0 0,1 0 1,0 0 7,-1 0 0,1 0 0,-1-2 0,1-3-9,-1-2 1,1 0 0,-1 5 0,-1-3 0,-4-2-5,-1 2 1,-8 0 0,5 1 0,0-6 4,0-2 1,-7 8 0,5-6 0,-2 3 8,-1 0 1,0-7 0,-6 4-1,-1 1 1,0-3 31,0 0 1,1 5 0,-3-7 0,-3 0 12,-2 2 1,-7-7 0,5 5 0,-2-5-19,-6-2 1,-1 7 0,-3-1 0,0-1-41,0-3 0,0-2 0,2 2 0,3 2 0,2 3-36,-2-2 1,-1-3 0,1-3 0,2 1 1,0 0 0,-7 0 59,0-1 1,0 8 0,0 0 0,0-2-17,0-3 1,-9 4 0,-5 1 0,-5 0 11,-3 2 0,1-4 0,0 6 0,-3 1 0,-2-1-14,-2 6 0,-8-6 0,8 3 1,2 0-9,2-2 0,3 6 0,0-4 0,0 5 0,-1 2 0,1 0 1,-3 0 0,-2 0 0,-2 0 31,2 0 0,-5-7 0,1 0 1,-3 2 9,-5 3 1,-2 2-1,-3 0 1,0 0-1,1 0-25,-1 0 0,-9 0 0,-2 0 0,-3 0-9,1 0 0,-1 0 1,-5 0-1,3 0 0,5 0-6,2 0 0,-5 0 1,5 2-1,0 3-66,0 2 0,3 2 0,6-4 0,0 2 0,3-2-134,5-3 0,4 5 0,10 0 0,0-2-146,-1-3 0,3 1 1,3 1 350,2 4 0,-1 8 0,-6-4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3234 5039,'-5'-33,"-9"4,-1 15,-18 5,5 9,-8 0,-4 0,5 0,-3 0,-7 0,-5 0,-9 0,0 2,-7 5,-10 7,1-2,-3 2,0 3,5 0,9-3,9 2,13-6,-1 2,20-8,23 6,28-10,12-3,10-1,7-3,4-8,0 6,-1-1,-4 1,-8 2,1 7,-13 2,-22 5,-43 3,-39 6,2-4,4-2,15-1,-3-4,5 2,3-2,6-3,1-2,30 0,15 0,30-2,28-6,13 4,23-10,5-3,-1-2,-16 7,-11 3,-13 2,-13 0,-17 0,-24 7,-59 16,-50 5,-6 3,-6 0,-4-3,-2-2,4-3,7-1,13-4,18 4,14-8,19-5,24-2,38-9,46-6,13-6,9-5,8-2,-13 7,-4 6,-10 1,-11 2,-15-4,-12 9,-23-7,-12 6,-24 4,-6 1,-8 3,-7 0,10 0,-8 3,3 4,0 7,-12 14,-3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9360 6293,'-42'12,"18"-12,14-12,13 0,16 3,-45 9,-10 0,-2 0,-4 0,2 0,4 0,-4 0,-5 0,5 0,2 0,-7 0,3 0,-8 0,5 0,-7 0,-5 0,15 0,23 0,33 0,17-2,19-5,-6 4,6-6,-5 2,-2 0,-1 2,8-5,-1 1,1 0,2-1,-5-6,8 4,-3-2,-5 2,-2 2,-10-4,1 7,-20 0,-16 7,-14 0,-36 2,3 3,-2 2,-6 7,-9-7,1 0,-1 1,0-1,0 0,3-5,2 3,2 2,10 0,-3-7,3 0,-3 0,12 0,-7 0,-2 0,14 0,9-9,38-3,27 0,8 0,8 5,2-5,3 0,-1-4,-2 6,-5 1,-2-3,-4 0,-3 5,-3-7,1 9,-27-11,-23 9,-21 2,-29 10,5 4,0 1,-5-1,3 8,0-6,2 4,4-1,3-7,3 5,-1-3,27-2,23-7,17 0,32 0,3 0,3 0,9-7,-3-2,-4-1,-7 1,-5 4,-3 0,-6 1,0-3,-1 2,-6 2,-1 3,-23 17,-12 2,-24-3,-23 3,-10-9,-7 2,-7 2,-7-2,-4 4,-1-6,3 1,2 6,9-5,1 0,8-1,11-1,4-1,9 5,1-7,28 10,9-5,31 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27166 7611,'-43'0,"19"0,-6-2,8-5,-11-7,-7-5,2-12,10-4,9 4,40 3,12 14,12 7,12 7,-5 4,2 3,6-2,1-3,3-2,2 0,5 0,5 0,-1 0,8 0,-7 0,-1 0,-4 0,2 0,-2 0,-2 0,-3 0,-2 0,0 0,-1 3,1 1,0 4,-7-1,0-7,2 0,2 0,-4 0,-3 0,-2 0,-4 0,-4 0,1-7,5-1,-15 1,-1 0,-34 0,-22 3,-27 8,1 3,3-2,1-3,-6-2,-7 3,-7 1,-7 4,3-1,-10-7,-5 0,-7 0,3-3,-5-1,4-4,3 4,-5 1,3 6,6 1,6 6,6 2,5-5,8 7,6 0,5-2,3 7,-1-7,1 0,8 6,4-6,37 0,16-5,20-5,14-2,-3 8,3-1,2-3,2-1,10-3,5 0,4 0,10-3,5-4,6-2,13-8,-54 9,0 0,3-4,0 0,-1 4,1 0,-1-4,-1 0,57-9,-2 4,-5-2,-5 3,-9-1,-9 5,-8 3,-14 2,0 7,-7 0,1 0,-16 9,-1 6,-24-1,-5 7,-28-7,-14 10,-10-8,-5-2,1-2,-8 5,-2-10,-2-2,-5-3,-3-2,-2 0,0 0,-2 0,-5 0,3-7,-13-3,-1 1,-1 0,-9-1,9 5,-11-2,-11 3,9 1,-16 3,1 0,3 0,-1 0,7 7,10 0,14-2,10-3,13-2,6 0,4 0,2 10,1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12189 8908,'-11'-23,"1"-6,10 18,-7-20,0-5,-12 3,-2-2,-19 16,-15-2,1 2,2 7,7 0,-2 0,-3 3,3 0,-8-6,-1 6,-3-3,2-4,-9 6,7 3,-3 5,-4 2,-3 0,-1 0,8 0,3 0,5 0,2 0,-5 0,5 2,0 3,0 2,2 2,8-4,-1 2,-9 7,-2-4,-1 2,11-1,8 4,1 3,-8-3,10 6,5 7,13-9,13 5,14-5,7 2,23-14,10-2,7-3,22-2,9 0,9-2,14-5,-52 0,1-1,0 2,2 1,6-1,1 0,2 0,1 0,2 0,2 0,-2 4,1 0,2-2,1 0,-2 3,0 0,-1 0,-1 2,-5 2,0 1,2 1,-2 0,-6-1,-2 1,53 5,-12-6,-3 6,-16-3,-9-3,-10-1,-9-3,-5 0,-10 0,-8 0,-32 0,-26 0,-21 0,-21 0,-17 0,-13 2,-18 3,53-1,-1 1,-4 1,0 0,1 0,0 0,-5 2,0 1,0-2,-1 0,-4 0,1 0,-2-1,0 0,2 2,-1 0,4-3,1 0,3-1,1 1,5 0,-1 0,1 0,-1-1,-49 1,7 2,15-2,15-3,6 0,18 5,29-4,35 4,40-5,29-2,16 0,17-2,-53 0,2-1,4 0,1-1,0-3,0 0,1 2,0 0,0 1,-1-1,0 0,0 1,6-4,1 1,-3 2,-1 1,-1-1,0 0,-3 0,-1-1,-2-1,-2 2,-3 1,-1 1,56-11,-8-1,-13 1,-12 0,-12 7,-15-5,-6 3,-5 2,-48 0,-20-1,-24 4,-22 1,-14 3,-14 3,-18 1,52 0,0 0,-2-2,-2 0,-5 3,0 0,2-2,0 1,-2-1,0 1,-1-1,0 1,-3-1,0 1,5 1,0-1,6-1,0-1,-53 8,10 1,6-3,22 3,9-1,14-5,26 6,24 4,31-6,40-2,18-5,20-2,18 0,-50-3,2-1,1 0,1-1,3 0,2 0,1 1,1-1,0-2,1 0,3 3,0 1,-1-1,0 1,-2-2,-1 0,-6 4,-1 0,-7-3,-2 1,-3 1,-1 1,48 1,-15 0,-11 0,-22 0,-4 0,-7 0,-15 0,-18 7,-24 1,-22-4,-16-1,-18 4,-18 0,-9-2,-9-1,-5 3,43-5,-1 1,-1 3,-1 0,-3 0,-1 0,-3-1,0-1,-3 1,-1 0,-2 2,0 0,4-2,0-1,2 1,0 0,3-1,1 1,6 2,2 0,-52 0,11 0,15 3,19-8,17 5,37-4,31-3,40-3,35-4,22-7,-49 5,1-1,2 0,2-1,-1 1,-1 1,-2 2,-1 0,8-3,-1 1,-5 2,-1 0,2-1,0-1,-1 1,-1 0,-5 0,-1 2,56-2,-14-3,-5 1,-9 3,-9-2,-18 6,-13-4,-22-2,-23 2,-36 2,-32 3,-34 2,31 0,-3 0,-10 0,-3 0,-11 0,-3 0,-6 0,-1 0,-1 0,0 0,-1 0,2 0,-1 0,2 0,4 0,2 0,3-1,4 2,15 2,4 3,5 1,2 0,-48 7,7 3,-2-1,-5-1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6786 5337 7302,'12'0'-142,"-3"0"612,-9 0 1698,0 0 1,-7 2-1357,0 5-618,0-5-220,7 8 0,0-8 95,0 5 0,2-4-157,6 4 1,-4 2 0,8 1 0,0-1 6,0 1 0,-5 6 0,7-2 0,0 5 286,-2 2 0,5 3 85,-10 4 0,9-2 19,-2 10 0,-2-8-174,2 8 0,-2-8 1,5 5-1,-5 0-69,-3 0 1,5-7 0,-4 0-1,-1-7-555,1-5 0,-1-7 1,-2 5-317,7-2 0,-4-6 0,-3-11 0,-5-7-696,-2-5 1,0-2 1500,0 0 0,0-1 0,0 1 0</inkml:trace>
  <inkml:trace contextRef="#ctx0" brushRef="#br0">7041 5337 7569,'0'-12'1095,"-2"2"1,-5 10-424,-7 0 0,4 3 0,3 4-737,5 7 0,11 5-88,5 2 0,5 0 1,3-2 7,-1-5 115,0 5 1,0-7-1,1 9 1,-3 3 42,-5 4 0,5-9 0,-5 7 1,2 0 141,-1-2 1,1-1 0,-6-1-1,-1-1 90,1 0-314,6 1 1,-11-1 0,7 0-1,-1-2 1,-1-3-896,-1-1 964,8-11 0,-5 6 0,9-10 0</inkml:trace>
  <inkml:trace contextRef="#ctx0" brushRef="#br0">7637 6633 7504,'0'-14'1113,"-2"2"0,-3 1-479,-2-1 0,0 10 0,9-1 0,3 13-447,2 8 1,7-1 0,-7 11 0,-2-4 0,0 0 0,-1 2 51,3 2 1,1 3 0,-8-5 0,0 4-241,0 3 1,0-4 0,0 4-1,0-2-362,0-5 1,0 4 0,0-1 0,0-3-1255,0-3 1,2-4-37,5-5 1653,5-14 0,9-12 0,0-9 0</inkml:trace>
  <inkml:trace contextRef="#ctx0" brushRef="#br0">7828 6485 7569,'12'2'233,"-7"3"0,-10 4 321,-9 3 1,5-5 0,-1 5 0,3 0-224,0 0 0,2 2 0,10 7-264,2 0 0,10 0 0,-6 3 0,4 2-62,-1 2 1,-2 8 0,4-8 0,-4 1-1,0-1-75,0 0 1,-8 1-1,3-8 1,-4 0-1,-3 0 18,0 1 1,7-1-558,0 0 1,0-7-1279,-7 1 1887,0-11 0,10 6 0,1-10 0</inkml:trace>
  <inkml:trace contextRef="#ctx0" brushRef="#br0">5361 7505 7569,'12'0'0,"-1"0"-908,-3 0 757,-6-9 1,17 6-1,-5-4 1,3 3-1,-1-1 205,-2-2 1,0 0-1,8 4 263,-1-4 0,-7 5 1211,0-5-585,-9 4-153,5 3-238,-10 0-550,0 0 0,-10 0 1,-4 0 59,-5 0 0,-5 0 1,-2 3-1,-4 4 21,-3 7 1,-3-2 0,-4 2-1,2 3 1,3 1 25,-3 4 1,7-1 0,0 0-1,3 0-62,0 1 0,-1-1 0,8 0 0,2 3-84,5 4 74,-5-4 0,14 7 0,-7-8 0,1 3-4,-1 3 0,7 6 0,-2-4 1,5 2-1,2 2-8,0-2 1,-7 5-1,-1-7 1,4-1 25,1 1 0,3 5 1,3-8-1,1 0 20,4 3 0,6-7 0,-5 4 0,1-4 0,1-3 35,1 0 0,0 0 1,5 1-1,-6-1-34,-1 0 1,6 0 0,-1-2 0,1-2-35,-2-3 1,-2-7-1,-5 7-16,7 3 1,5-8-1,3-2 1,-1-2-2,0 2 0,0-4 1,1 4-1,-1-5-13,0-2 0,3 0 1,2 0-1,2 0 0,-2 0 12,-2 0 1,-3 7 0,0 0-1,1-2 46,-1-3 1,-7-2 0,0 3 29,3 4 0,-5-5 33,2 5-265,0 5 1,0-10-129,0 5 116,-9-4-111,5-3-846,-10 0-1602,0 0 1,0-10 2431,0-4 1,0 2 0,0-2 274,0-2 0,0 4 6,0-2 1,-10 9 0,-4-2 0,-5 2 0,-2 0 358,0-2 0,-1 0 1,1 7-53,0 0 0,2-2 1,2-3-1,5-4 323,3-3 1,2 5-187,7-7 0,0 7 1,-2-5-32,-6 2 1,4 3-121,-10 7 1,9 3-347,-2 4 1,16-5 0,12 5 0,13-2 0,6 0-180,2 2 1,8 7-1,2-5 1,0 1 123,0-1 0,-2 8 1,-10-5-1,-5 2 1,-6 0 71,-6 2 1,-11 3 0,-5 3 0,-7-1 453,-7 0 1,-14-2 0,-15-2-1,-4-3 2,-2 2 1,-3 3 0,0 0 0,0-2 0,5-6-665,-1-1 0,11-3 0,1-5 50,6 5 1,11-7-1,7 3 188,10-8 0,16-21 0,12 2 0</inkml:trace>
  <inkml:trace contextRef="#ctx0" brushRef="#br0">5616 7484 7110,'12'-14'-188,"-3"0"1,-2-3 0,3-2 0,-1-2 870,1 0 0,-1 6 0,-4 1-308,2-2 0,-5 6-228,-16 3 0,-2 5 0,-17 4 0,-3 5-14,-4 7 1,0 5-1,-15 0 1,1 0 0,2-2 24,0-1 1,-5 8 0,10-10 0,5 3 99,4-3 0,12 2-263,-3-9 0,18 0 0,13-7 0,17-2-264,14-5 0,17-7 0,6-10 0,6-2-8,2 0 1,-8 14 0,-1-9-1,-6 5 1,-6 4 333,-5 5 0,-12 4 1,2 3 86,-4 0 0,-13 10 0,-3 4 0,-6 5 0,-2 2 14,0 0 0,0 3 0,0 2 1,0 2-100,0-2 1,0 0 0,0 0 0,0 3 0,0-3-72,0-3 0,0-1 0,0-1 0,0 0-216,0 0 1,0 1-1,0-1 1,0 0-20,0 0 1,0 1-1,0-1 247,0 0 0,0 0 0,0 1 0</inkml:trace>
  <inkml:trace contextRef="#ctx0" brushRef="#br0">27485 850 7569,'12'-9'-68,"6"-3"0,-6-9 0,2 0 0,1-1 0,-1 1 1,0 0-1,-2 0 0,-3-1 0,-2 3 263,3 5 1,-10-2 205,0 9 1,-3 0 0,-11 9-245,-2 5 0,-1 5 1,1 9-1,1 0 1,-1 3-103,-3 4 0,-2 5 1,-3 10-1,-2-1 0,-2 1-105,2-1 1,-5 1-1,3 0 1,-1-1-156,-1 1 0,6-1 1,-7-2-1,3-2 1,-1-3-19,3 3 0,5-5 0,5 0 0,1-2 223,-1-5 0,-3-2 0,-2-3 0</inkml:trace>
  <inkml:trace contextRef="#ctx0" brushRef="#br0">26995 1212 5794,'-14'0'0,"0"0"0,0-2 2153,2-6-1838,3 6 0,9-5-280,0 14 0,7-2 0,2 11 0,1 6 1,-1 4 0,-2 11 0,-7-1 0,0 4 1,0 2-53,0 1 1,0-10 0,0-5 0,3-4-58,4-3 1,4-9-1,13-5 1,2-7-263,2-7 230,10-5 1,2-18 0,10-6 0,0-6-279,2-8 0,0 5 0,7-2 383,-2 9 0,-10-2 0,5 7 0</inkml:trace>
  <inkml:trace contextRef="#ctx0" brushRef="#br0">28187 680 7569,'12'-21'166,"-3"7"0,-11 2 1,-5 3 268,-8 4 1,4 3 0,-4 2 0,1 2-314,2 5 1,-4 5 0,9 9-1,2 0-105,3 1 1,9 6-1,2 3 1,5 2 222,10 5-354,-3 2 0,10 2 0,-10 1 0,1-1-100,-1 1 1,0-1 0,0 1 0,-2-1-1,-2 1-62,-3-1 0,-9-1 1,4-4-1,-2-4-107,0-2 0,0-3-175,-7-6 424,0-1 134,0-9 0,-9-3 0,-3-9 0</inkml:trace>
  <inkml:trace contextRef="#ctx0" brushRef="#br0">28059 1403 7467,'10'12'251,"-6"5"0,13-8 0,4 3 0,5 4-120,0 3 0,5 0 0,0-2 0,-1-5-101,1-3 0,0 5 0,-5-7 0,2-2 0,-2-3-18,-2-2 0,-3-2 1,0-5-1,1-7 1,-1-8-26,0-6 1,0-5 0,-2-12 0,-2-2-76,-3-3 0,-2-6 0,4 4 0,-4 2 0,-2 5-510,-6 12-594,8 7 1192,-9 24 0,6 14 0,-9 21 0</inkml:trace>
  <inkml:trace contextRef="#ctx0" brushRef="#br0">9445 9376 7569,'-12'10'63,"3"-8"1,4 5 0,5-12 0,10-2-1,6 3 1,8 1 325,4 3 1,-4 0 0,7 0 0,-1 0 0,6 0 0,4 0-148,3 0 1,6 0 0,3 3 0,3 4-1,4 4-78,2 1 1,5 5 0,5-8 0,7 1-140,5-1 1,4 5-1,3-7 1,5-2 0,2 0-23,4 2 1,1-5 0,0 5 0,-3-4 29,2-3 0,3 7 0,0 0 1,-4 0-1,-6 0-18,1 0 1,-8 7-1,5-4 1,-6-1 12,-8 1 1,4 4-1,-6-5 1,2 1 14,0-1 0,0 5 1,7-7-1,0-2 0,-2-2 44,-5-3 0,5 0 0,-8 0 1,3 0-1,0 0-79,3 0 1,-1 7-1,0 0 1,-4-3 40,-3-1 0,0-3 1,-4 0-1,2 0-164,-3 0 1,8-3 0,2-1 0,5-3 0,2 0-73,0-3 1,5 1 0,-3-8-1,-4 5 166,0 3 0,-10-5 0,-2 7 0,-5 2 1,-4 0-12,-6-2 0,3 5 0,-9-5 0,0 2 140,2-2 0,-7 4 1,7-6-1,-3 2 1,3 0-139,3 2 1,-6-4-1,8-1 1,2-2-64,2-4 0,3 4 0,0 0 0,-2 0 0,-6 1 6,-6-6 0,-5 8 0,-5-1 0,-2 3 368,-3 0 1,-16 0 0,3 5-87,-4-6 1,-6 6-433,2-5 0,1 5 93,6 2 0,0 0 0,0 0-166,1 0 1,-8 0 705,0 0-223,-9 0 0,2-7-342,-14-1 0,2 1 0,-9 7 1,-3 0 42,-2 0 1,-2 0 0,-2 3 0,-6 1-117,-6 4 0,2 6 0,-3-5 0,-2 1 287,-2-1 0,-10 5 1,-2-4-1,-2-1 0,-5 3 144,-2 0 0,4-5 1,2 5-1,3-1-68,5 1 0,5-7 0,4 2 0,5-5 0,4 1 210,10 4-355,-2-5 0,21-2 0,3-12 1,15-2-178,16 0 0,6 2 0,2-4 0,1 4 0,-1 0 83,1 0 0,2 8 1,2-3-1,3 4 160,-3 3 1,-2 0 0,-3 0-1,-1 0 174,-6 0-100,5 0 1,-16 10 0,4 4-1,-6 5 15,-8 2 0,-5 0 0,-9 3 1,-2 2-1,-5 5 308,-7 2 1,-15-7-1,-4 2 1,-2-2-487,-1 2 1,8-4 0,-5 4 0,0-2 0,0 0-2346,-5 3 2392,-2-1 0,-12-7 0,-3 0 0</inkml:trace>
  <inkml:trace contextRef="#ctx0" brushRef="#br0">9466 9440 7569,'-11'-9'-113,"-8"4"1,7-9 180,0-3 0,3 5 1,9-2 32,0-2 0,7 4 1,2-2-1,3-1 447,5 4 1,2 1-1,2 12 1,0 8-422,0 11 1,-2 3 0,-2 14 0,-5 4-22,-3 5 0,5 5 1,-4-4-1,-1 1-370,1-2 0,6-4 0,-4-5 0,2-5-2,0-2 1,-7-5 0,5-10 233,-2-2 0,-13-9 0,-11 0 0,-5-10 0,-4-9-60,-6-5 0,-4-5 1,-9-2-1,-3-4 69,-5-3 1,5 4 0,-2-4-1,9 2 267,10 5-146,4 3 1,12 2 0,5-1 0,7 1-26,7 0 0,24-1 0,19 1 0,11 0 0,12 0-206,12-1 1,10 8 0,11 2 0,1 3 107,-1 4 1,-7 3-282,1 2 1,-11 19 0,6 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basic proof, and point out that it is flawed. 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Dist</a:t>
            </a:r>
            <a:r>
              <a:rPr lang="en-US" dirty="0"/>
              <a:t> be the event that there is no collision among outputs of \rho in game PRF0. Then:</a:t>
            </a:r>
          </a:p>
          <a:p>
            <a:endParaRPr lang="en-US" dirty="0"/>
          </a:p>
          <a:p>
            <a:r>
              <a:rPr lang="en-US" dirty="0" err="1"/>
              <a:t>Pr</a:t>
            </a:r>
            <a:r>
              <a:rPr lang="en-US" dirty="0"/>
              <a:t>[PRP0^advA =&gt; 1] = </a:t>
            </a:r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PRF^advA</a:t>
            </a:r>
            <a:r>
              <a:rPr lang="en-US" dirty="0"/>
              <a:t> =&gt; 1 | </a:t>
            </a:r>
            <a:r>
              <a:rPr lang="en-US" dirty="0" err="1"/>
              <a:t>Dist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2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9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implications? </a:t>
            </a:r>
          </a:p>
          <a:p>
            <a:endParaRPr lang="en-US" dirty="0"/>
          </a:p>
          <a:p>
            <a:r>
              <a:rPr lang="en-US" dirty="0"/>
              <a:t>Corollary 1:  Let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9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 </a:t>
            </a:r>
            <a:r>
              <a:rPr lang="en-US" dirty="0" err="1"/>
              <a:t>s.t.</a:t>
            </a:r>
            <a:r>
              <a:rPr lang="en-US" dirty="0"/>
              <a:t> q/2^k is small</a:t>
            </a:r>
          </a:p>
          <a:p>
            <a:r>
              <a:rPr lang="en-US" dirty="0"/>
              <a:t>n  </a:t>
            </a:r>
            <a:r>
              <a:rPr lang="en-US" dirty="0" err="1"/>
              <a:t>s.t.</a:t>
            </a:r>
            <a:r>
              <a:rPr lang="en-US" dirty="0"/>
              <a:t> q^2 / 2^n is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2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 = L0,R0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5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queries, security fails trivially, so restrict to a single query for now. Can do in game or by limiting types of adversaries considered</a:t>
            </a:r>
          </a:p>
          <a:p>
            <a:endParaRPr lang="en-US" dirty="0"/>
          </a:p>
          <a:p>
            <a:r>
              <a:rPr lang="en-US" dirty="0"/>
              <a:t>For any single-query </a:t>
            </a:r>
            <a:r>
              <a:rPr lang="en-US" dirty="0" err="1"/>
              <a:t>otIND</a:t>
            </a:r>
            <a:r>
              <a:rPr lang="en-US" dirty="0"/>
              <a:t> adversaries, can show that  Adv(A) = 0</a:t>
            </a:r>
          </a:p>
          <a:p>
            <a:endParaRPr lang="en-US" dirty="0"/>
          </a:p>
          <a:p>
            <a:r>
              <a:rPr lang="en-US" dirty="0"/>
              <a:t>Prove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customXml" Target="../ink/ink28.xml"/><Relationship Id="rId18" Type="http://schemas.openxmlformats.org/officeDocument/2006/relationships/image" Target="../media/image44.png"/><Relationship Id="rId26" Type="http://schemas.openxmlformats.org/officeDocument/2006/relationships/image" Target="../media/image48.png"/><Relationship Id="rId3" Type="http://schemas.openxmlformats.org/officeDocument/2006/relationships/customXml" Target="../ink/ink23.xml"/><Relationship Id="rId21" Type="http://schemas.openxmlformats.org/officeDocument/2006/relationships/customXml" Target="../ink/ink32.xml"/><Relationship Id="rId7" Type="http://schemas.openxmlformats.org/officeDocument/2006/relationships/customXml" Target="../ink/ink25.xml"/><Relationship Id="rId12" Type="http://schemas.openxmlformats.org/officeDocument/2006/relationships/image" Target="../media/image41.png"/><Relationship Id="rId17" Type="http://schemas.openxmlformats.org/officeDocument/2006/relationships/customXml" Target="../ink/ink30.xml"/><Relationship Id="rId25" Type="http://schemas.openxmlformats.org/officeDocument/2006/relationships/customXml" Target="../ink/ink34.xml"/><Relationship Id="rId2" Type="http://schemas.openxmlformats.org/officeDocument/2006/relationships/image" Target="../media/image34.emf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customXml" Target="../ink/ink27.xml"/><Relationship Id="rId24" Type="http://schemas.openxmlformats.org/officeDocument/2006/relationships/image" Target="../media/image47.png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23" Type="http://schemas.openxmlformats.org/officeDocument/2006/relationships/customXml" Target="../ink/ink33.xml"/><Relationship Id="rId28" Type="http://schemas.openxmlformats.org/officeDocument/2006/relationships/image" Target="../media/image49.png"/><Relationship Id="rId10" Type="http://schemas.openxmlformats.org/officeDocument/2006/relationships/image" Target="../media/image40.png"/><Relationship Id="rId19" Type="http://schemas.openxmlformats.org/officeDocument/2006/relationships/customXml" Target="../ink/ink31.xml"/><Relationship Id="rId4" Type="http://schemas.openxmlformats.org/officeDocument/2006/relationships/image" Target="../media/image37.png"/><Relationship Id="rId9" Type="http://schemas.openxmlformats.org/officeDocument/2006/relationships/customXml" Target="../ink/ink26.xml"/><Relationship Id="rId14" Type="http://schemas.openxmlformats.org/officeDocument/2006/relationships/image" Target="../media/image42.png"/><Relationship Id="rId22" Type="http://schemas.openxmlformats.org/officeDocument/2006/relationships/image" Target="../media/image46.png"/><Relationship Id="rId27" Type="http://schemas.openxmlformats.org/officeDocument/2006/relationships/customXml" Target="../ink/ink35.xml"/><Relationship Id="rId30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customXml" Target="../ink/ink42.xml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56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customXml" Target="../ink/ink40.xml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3" Type="http://schemas.openxmlformats.org/officeDocument/2006/relationships/image" Target="../media/image5.emf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customXml" Target="../ink/ink4.xml"/><Relationship Id="rId5" Type="http://schemas.openxmlformats.org/officeDocument/2006/relationships/image" Target="../media/image7.emf"/><Relationship Id="rId15" Type="http://schemas.openxmlformats.org/officeDocument/2006/relationships/customXml" Target="../ink/ink6.xml"/><Relationship Id="rId10" Type="http://schemas.openxmlformats.org/officeDocument/2006/relationships/image" Target="../media/image10.png"/><Relationship Id="rId19" Type="http://schemas.openxmlformats.org/officeDocument/2006/relationships/customXml" Target="../ink/ink8.xml"/><Relationship Id="rId4" Type="http://schemas.openxmlformats.org/officeDocument/2006/relationships/image" Target="../media/image6.emf"/><Relationship Id="rId9" Type="http://schemas.openxmlformats.org/officeDocument/2006/relationships/customXml" Target="../ink/ink3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5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0.emf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14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image" Target="../media/image19.emf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4.png"/><Relationship Id="rId24" Type="http://schemas.openxmlformats.org/officeDocument/2006/relationships/customXml" Target="../ink/ink20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10" Type="http://schemas.openxmlformats.org/officeDocument/2006/relationships/customXml" Target="../ink/ink13.xml"/><Relationship Id="rId19" Type="http://schemas.openxmlformats.org/officeDocument/2006/relationships/image" Target="../media/image28.png"/><Relationship Id="rId4" Type="http://schemas.openxmlformats.org/officeDocument/2006/relationships/customXml" Target="../ink/ink10.xml"/><Relationship Id="rId9" Type="http://schemas.openxmlformats.org/officeDocument/2006/relationships/image" Target="../media/image23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990600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366AF-B1A4-B24C-B610-B01B4CDB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01" y="0"/>
            <a:ext cx="1026859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6E5083-4C8C-AF48-B55D-679B75DB1F81}"/>
              </a:ext>
            </a:extLst>
          </p:cNvPr>
          <p:cNvSpPr/>
          <p:nvPr/>
        </p:nvSpPr>
        <p:spPr>
          <a:xfrm>
            <a:off x="6095999" y="0"/>
            <a:ext cx="6096001" cy="7162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6967-DC1D-9249-847A-21212548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98A821-3F39-6F46-9183-E2EC5167E299}"/>
              </a:ext>
            </a:extLst>
          </p:cNvPr>
          <p:cNvSpPr/>
          <p:nvPr/>
        </p:nvSpPr>
        <p:spPr>
          <a:xfrm>
            <a:off x="3505200" y="0"/>
            <a:ext cx="6096001" cy="7162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7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EE56FF-C8DF-E149-9529-FA60DA25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01" y="0"/>
            <a:ext cx="1026859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6E5083-4C8C-AF48-B55D-679B75DB1F81}"/>
              </a:ext>
            </a:extLst>
          </p:cNvPr>
          <p:cNvSpPr/>
          <p:nvPr/>
        </p:nvSpPr>
        <p:spPr>
          <a:xfrm>
            <a:off x="6095999" y="0"/>
            <a:ext cx="6096001" cy="7162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979CD8-BB95-F043-A4FE-A5E1F403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0480"/>
            <a:ext cx="3162300" cy="3797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6967-DC1D-9249-847A-21212548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CA6055-6AFA-5842-9E05-1C372C893801}"/>
                  </a:ext>
                </a:extLst>
              </p14:cNvPr>
              <p14:cNvContentPartPr/>
              <p14:nvPr/>
            </p14:nvContentPartPr>
            <p14:xfrm>
              <a:off x="635760" y="3774240"/>
              <a:ext cx="7612560" cy="1645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CA6055-6AFA-5842-9E05-1C372C8938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00" y="3764880"/>
                <a:ext cx="7631280" cy="16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26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B45008-8609-C346-83FD-43133FD0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01" y="0"/>
            <a:ext cx="1026859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F22AE8-2554-1E44-8983-978148B5D601}"/>
              </a:ext>
            </a:extLst>
          </p:cNvPr>
          <p:cNvSpPr/>
          <p:nvPr/>
        </p:nvSpPr>
        <p:spPr>
          <a:xfrm>
            <a:off x="8737600" y="0"/>
            <a:ext cx="3454400" cy="7162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6967-DC1D-9249-847A-21212548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C44C72-CFF1-DB4A-A127-43F0FB0F9566}"/>
                  </a:ext>
                </a:extLst>
              </p14:cNvPr>
              <p14:cNvContentPartPr/>
              <p14:nvPr/>
            </p14:nvContentPartPr>
            <p14:xfrm>
              <a:off x="4530240" y="2067480"/>
              <a:ext cx="390960" cy="12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C44C72-CFF1-DB4A-A127-43F0FB0F95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4400" y="2004120"/>
                <a:ext cx="422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BD3C8D-1DB5-0A4C-A755-EF77683F2898}"/>
                  </a:ext>
                </a:extLst>
              </p14:cNvPr>
              <p14:cNvContentPartPr/>
              <p14:nvPr/>
            </p14:nvContentPartPr>
            <p14:xfrm>
              <a:off x="7405560" y="1967040"/>
              <a:ext cx="7920" cy="38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BD3C8D-1DB5-0A4C-A755-EF77683F28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9720" y="1903680"/>
                <a:ext cx="392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F9780C-6684-3C45-8A7F-C40C3C22DB58}"/>
                  </a:ext>
                </a:extLst>
              </p14:cNvPr>
              <p14:cNvContentPartPr/>
              <p14:nvPr/>
            </p14:nvContentPartPr>
            <p14:xfrm>
              <a:off x="6159960" y="1802160"/>
              <a:ext cx="1762560" cy="509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F9780C-6684-3C45-8A7F-C40C3C22DB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4120" y="1738800"/>
                <a:ext cx="179388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8CD462-2948-8D4F-9066-6BCE6511AD56}"/>
                  </a:ext>
                </a:extLst>
              </p14:cNvPr>
              <p14:cNvContentPartPr/>
              <p14:nvPr/>
            </p14:nvContentPartPr>
            <p14:xfrm>
              <a:off x="4618080" y="2717280"/>
              <a:ext cx="76680" cy="23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8CD462-2948-8D4F-9066-6BCE6511AD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2240" y="2653920"/>
                <a:ext cx="1080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C56161-56D4-C341-A664-F21E18D02E30}"/>
                  </a:ext>
                </a:extLst>
              </p14:cNvPr>
              <p14:cNvContentPartPr/>
              <p14:nvPr/>
            </p14:nvContentPartPr>
            <p14:xfrm>
              <a:off x="4686840" y="2686680"/>
              <a:ext cx="271080" cy="61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C56161-56D4-C341-A664-F21E18D02E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71000" y="2623320"/>
                <a:ext cx="3024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46C318-5E1B-CB48-B9D2-E35FFEE92ED3}"/>
                  </a:ext>
                </a:extLst>
              </p14:cNvPr>
              <p14:cNvContentPartPr/>
              <p14:nvPr/>
            </p14:nvContentPartPr>
            <p14:xfrm>
              <a:off x="6220080" y="2985120"/>
              <a:ext cx="1576440" cy="949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46C318-5E1B-CB48-B9D2-E35FFEE92E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04240" y="2921760"/>
                <a:ext cx="1607760" cy="10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789E82F-C3B7-1645-AB2C-B7CAD55F050F}"/>
                  </a:ext>
                </a:extLst>
              </p14:cNvPr>
              <p14:cNvContentPartPr/>
              <p14:nvPr/>
            </p14:nvContentPartPr>
            <p14:xfrm>
              <a:off x="6410160" y="5694480"/>
              <a:ext cx="1482480" cy="199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789E82F-C3B7-1645-AB2C-B7CAD55F050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94320" y="5631120"/>
                <a:ext cx="15138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2DD74C-3FEA-D841-B754-E40C61F8D3AB}"/>
                  </a:ext>
                </a:extLst>
              </p14:cNvPr>
              <p14:cNvContentPartPr/>
              <p14:nvPr/>
            </p14:nvContentPartPr>
            <p14:xfrm>
              <a:off x="6598800" y="3781080"/>
              <a:ext cx="1403640" cy="183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2DD74C-3FEA-D841-B754-E40C61F8D3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2960" y="3717720"/>
                <a:ext cx="14349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237AA3-CAE3-7A48-B165-DE8C507DF0C0}"/>
                  </a:ext>
                </a:extLst>
              </p14:cNvPr>
              <p14:cNvContentPartPr/>
              <p14:nvPr/>
            </p14:nvContentPartPr>
            <p14:xfrm>
              <a:off x="8853120" y="3677760"/>
              <a:ext cx="1230480" cy="193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237AA3-CAE3-7A48-B165-DE8C507DF0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37280" y="3614400"/>
                <a:ext cx="12618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74260FB-AB01-6944-BF89-78994E496F79}"/>
                  </a:ext>
                </a:extLst>
              </p14:cNvPr>
              <p14:cNvContentPartPr/>
              <p14:nvPr/>
            </p14:nvContentPartPr>
            <p14:xfrm>
              <a:off x="8662320" y="5135760"/>
              <a:ext cx="1462320" cy="236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74260FB-AB01-6944-BF89-78994E496F7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46480" y="5072400"/>
                <a:ext cx="14936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6EF51CA-4FF9-3A4F-8024-127A80AF207A}"/>
                  </a:ext>
                </a:extLst>
              </p14:cNvPr>
              <p14:cNvContentPartPr/>
              <p14:nvPr/>
            </p14:nvContentPartPr>
            <p14:xfrm>
              <a:off x="8708400" y="4010760"/>
              <a:ext cx="979560" cy="107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6EF51CA-4FF9-3A4F-8024-127A80AF20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92560" y="3947400"/>
                <a:ext cx="10108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81731D-036C-BC43-9177-B86B0DE2F6EC}"/>
                  </a:ext>
                </a:extLst>
              </p14:cNvPr>
              <p14:cNvContentPartPr/>
              <p14:nvPr/>
            </p14:nvContentPartPr>
            <p14:xfrm>
              <a:off x="6455880" y="3478320"/>
              <a:ext cx="1083600" cy="104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81731D-036C-BC43-9177-B86B0DE2F6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40040" y="3414960"/>
                <a:ext cx="11149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50C013F-313F-2243-BF25-4E3614FF26EC}"/>
                  </a:ext>
                </a:extLst>
              </p14:cNvPr>
              <p14:cNvContentPartPr/>
              <p14:nvPr/>
            </p14:nvContentPartPr>
            <p14:xfrm>
              <a:off x="6454080" y="5115600"/>
              <a:ext cx="714600" cy="112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50C013F-313F-2243-BF25-4E3614FF26E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38240" y="5052240"/>
                <a:ext cx="7459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13F7A2-D10B-B947-9439-BD757BD53115}"/>
                  </a:ext>
                </a:extLst>
              </p14:cNvPr>
              <p14:cNvContentPartPr/>
              <p14:nvPr/>
            </p14:nvContentPartPr>
            <p14:xfrm>
              <a:off x="8928720" y="2808360"/>
              <a:ext cx="863640" cy="1681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13F7A2-D10B-B947-9439-BD757BD5311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919360" y="2799000"/>
                <a:ext cx="882360" cy="17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0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F016C-E417-DC4A-9754-22453F8B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6D2DC5-141B-E84C-83E8-A93E9AA6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711200"/>
            <a:ext cx="9347200" cy="5435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AA889A-3258-0142-93F0-5DB87E5F9044}"/>
                  </a:ext>
                </a:extLst>
              </p14:cNvPr>
              <p14:cNvContentPartPr/>
              <p14:nvPr/>
            </p14:nvContentPartPr>
            <p14:xfrm>
              <a:off x="3409560" y="1285920"/>
              <a:ext cx="751680" cy="9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AA889A-3258-0142-93F0-5DB87E5F90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3720" y="1222560"/>
                <a:ext cx="7830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7AB85B-5EF9-9A47-A144-87A08D10BD61}"/>
                  </a:ext>
                </a:extLst>
              </p14:cNvPr>
              <p14:cNvContentPartPr/>
              <p14:nvPr/>
            </p14:nvContentPartPr>
            <p14:xfrm>
              <a:off x="4227480" y="1798560"/>
              <a:ext cx="1439280" cy="168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7AB85B-5EF9-9A47-A144-87A08D10BD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1640" y="1735200"/>
                <a:ext cx="1470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9788F0-6836-A647-832D-9D334E718CF0}"/>
                  </a:ext>
                </a:extLst>
              </p14:cNvPr>
              <p14:cNvContentPartPr/>
              <p14:nvPr/>
            </p14:nvContentPartPr>
            <p14:xfrm>
              <a:off x="3240360" y="2380320"/>
              <a:ext cx="1043640" cy="168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9788F0-6836-A647-832D-9D334E718C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4520" y="2316960"/>
                <a:ext cx="10749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62A0310-800A-5941-A948-33E5B386ACAC}"/>
                  </a:ext>
                </a:extLst>
              </p14:cNvPr>
              <p14:cNvContentPartPr/>
              <p14:nvPr/>
            </p14:nvContentPartPr>
            <p14:xfrm>
              <a:off x="4269240" y="3038760"/>
              <a:ext cx="1382040" cy="145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62A0310-800A-5941-A948-33E5B386AC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3400" y="2975400"/>
                <a:ext cx="14133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9F97B3-6AB0-2D4F-BA06-46676E1A8107}"/>
                  </a:ext>
                </a:extLst>
              </p14:cNvPr>
              <p14:cNvContentPartPr/>
              <p14:nvPr/>
            </p14:nvContentPartPr>
            <p14:xfrm>
              <a:off x="3373200" y="3598200"/>
              <a:ext cx="843480" cy="183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9F97B3-6AB0-2D4F-BA06-46676E1A810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57360" y="3534840"/>
                <a:ext cx="8748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C22D61-C392-EB42-BCAB-03D683A3D5E1}"/>
                  </a:ext>
                </a:extLst>
              </p14:cNvPr>
              <p14:cNvContentPartPr/>
              <p14:nvPr/>
            </p14:nvContentPartPr>
            <p14:xfrm>
              <a:off x="3017520" y="3520800"/>
              <a:ext cx="7765560" cy="1393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C22D61-C392-EB42-BCAB-03D683A3D5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08160" y="3511440"/>
                <a:ext cx="7784280" cy="14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80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04F02-E989-5E42-9DC2-FEFBBC68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59FF9-B580-B44B-A926-02B9393E2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990600"/>
            <a:ext cx="8928100" cy="203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32AAB1-EBC4-9949-A13B-7219A6F69017}"/>
              </a:ext>
            </a:extLst>
          </p:cNvPr>
          <p:cNvSpPr txBox="1"/>
          <p:nvPr/>
        </p:nvSpPr>
        <p:spPr>
          <a:xfrm>
            <a:off x="9227377" y="304800"/>
            <a:ext cx="266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Luby-Rackoff</a:t>
            </a:r>
            <a:r>
              <a:rPr lang="en-US" sz="2400" dirty="0"/>
              <a:t> 1988]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12E59-03D2-D342-A7E4-5E172BE602CC}"/>
              </a:ext>
            </a:extLst>
          </p:cNvPr>
          <p:cNvSpPr txBox="1"/>
          <p:nvPr/>
        </p:nvSpPr>
        <p:spPr>
          <a:xfrm>
            <a:off x="3480003" y="4800600"/>
            <a:ext cx="5054397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How good are these bounds?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D017D-1DFA-444C-BB4A-A99803486DAB}"/>
              </a:ext>
            </a:extLst>
          </p:cNvPr>
          <p:cNvSpPr txBox="1"/>
          <p:nvPr/>
        </p:nvSpPr>
        <p:spPr>
          <a:xfrm>
            <a:off x="3100244" y="5739825"/>
            <a:ext cx="5891356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Can we do better when n is small?</a:t>
            </a:r>
          </a:p>
        </p:txBody>
      </p:sp>
    </p:spTree>
    <p:extLst>
      <p:ext uri="{BB962C8B-B14F-4D97-AF65-F5344CB8AC3E}">
        <p14:creationId xmlns:p14="http://schemas.microsoft.com/office/powerpoint/2010/main" val="343377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22ACCA-D445-9646-940F-04DE1F003B94}"/>
                  </a:ext>
                </a:extLst>
              </p14:cNvPr>
              <p14:cNvContentPartPr/>
              <p14:nvPr/>
            </p14:nvContentPartPr>
            <p14:xfrm>
              <a:off x="6563160" y="2962080"/>
              <a:ext cx="4165560" cy="723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22ACCA-D445-9646-940F-04DE1F003B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3800" y="2952720"/>
                <a:ext cx="4184280" cy="7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39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23622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44958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819400" y="5193269"/>
            <a:ext cx="459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Flip random coin.</a:t>
            </a:r>
          </a:p>
          <a:p>
            <a:r>
              <a:rPr lang="en-US" dirty="0"/>
              <a:t>Heads put ace down first, tails 5. Say it is heads</a:t>
            </a:r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16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D860E-074C-3042-9D24-ABF7EB64BBC1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CE39D5-724B-4342-B60A-BAB6FE7D84FD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67520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28956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50292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5944288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59320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057401" y="5193269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next two in each pile.</a:t>
            </a:r>
          </a:p>
          <a:p>
            <a:r>
              <a:rPr lang="en-US" dirty="0"/>
              <a:t>Flip a coin, and put them down in appropriate order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17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CC05E5-9066-354E-8943-047BC7AE7127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D5D28D-D517-8A41-969F-A84371A4CA80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97039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34290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55626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5944288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59320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49037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5943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2057401" y="5193269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next two in each pile.</a:t>
            </a:r>
          </a:p>
          <a:p>
            <a:r>
              <a:rPr lang="en-US" dirty="0"/>
              <a:t>Flip a coin, and put them down in appropriate order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18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047E62-B09D-A840-834A-C7CD29332DFD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1BC713-257E-B445-B0E8-0EDBF396BE04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25233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39071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60407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057401" y="5193269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next two in each pile.</a:t>
            </a:r>
          </a:p>
          <a:p>
            <a:r>
              <a:rPr lang="en-US" dirty="0"/>
              <a:t>Flip a coin, and put them down in appropriate order</a:t>
            </a:r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5944288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59320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49037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5943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82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10299" y="3886200"/>
            <a:ext cx="273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round of Thorp shuffle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000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7180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834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12523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26758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0854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4194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600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4314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7494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1148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15663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29898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11168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4508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9914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15201" y="4343401"/>
            <a:ext cx="30454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think of position in deck</a:t>
            </a:r>
          </a:p>
          <a:p>
            <a:r>
              <a:rPr lang="en-US" dirty="0"/>
              <a:t>as a numerical value:</a:t>
            </a:r>
          </a:p>
          <a:p>
            <a:r>
              <a:rPr lang="en-US" dirty="0"/>
              <a:t>	5 gets mapped to 2</a:t>
            </a:r>
          </a:p>
          <a:p>
            <a:r>
              <a:rPr lang="en-US" dirty="0"/>
              <a:t>	1 gets mapped to 3</a:t>
            </a:r>
          </a:p>
          <a:p>
            <a:r>
              <a:rPr lang="en-US" dirty="0"/>
              <a:t>	…</a:t>
            </a:r>
          </a:p>
          <a:p>
            <a:r>
              <a:rPr lang="en-US" dirty="0"/>
              <a:t>This defines a permutation on </a:t>
            </a:r>
          </a:p>
          <a:p>
            <a:r>
              <a:rPr lang="en-US" dirty="0"/>
              <a:t>3 bits! 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19</a:t>
            </a:fld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BED23A-C7B8-1244-85F2-03CE7CBDBC3F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D264A9-915D-504C-837B-F8CB0C397B53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9709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Ciphers part 2: 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PRP and PRF security</a:t>
            </a:r>
          </a:p>
          <a:p>
            <a:pPr lvl="1"/>
            <a:r>
              <a:rPr lang="en-US" dirty="0"/>
              <a:t>PRP/PRF switching lemma</a:t>
            </a:r>
          </a:p>
          <a:p>
            <a:pPr lvl="1"/>
            <a:r>
              <a:rPr lang="en-US" dirty="0"/>
              <a:t>Identical-until-bad proofs</a:t>
            </a:r>
          </a:p>
          <a:p>
            <a:r>
              <a:rPr lang="en-US" dirty="0"/>
              <a:t>Constructing PRFs from PRPs</a:t>
            </a:r>
          </a:p>
          <a:p>
            <a:pPr lvl="1"/>
            <a:r>
              <a:rPr lang="en-US" dirty="0"/>
              <a:t>Feistel construction &amp; </a:t>
            </a:r>
            <a:r>
              <a:rPr lang="en-US" dirty="0" err="1"/>
              <a:t>Luby-Rackoff</a:t>
            </a:r>
            <a:endParaRPr lang="en-US" dirty="0"/>
          </a:p>
          <a:p>
            <a:r>
              <a:rPr lang="en-US" dirty="0"/>
              <a:t>DES, AES</a:t>
            </a:r>
          </a:p>
          <a:p>
            <a:pPr lvl="1"/>
            <a:r>
              <a:rPr lang="en-US" dirty="0"/>
              <a:t>Linear &amp; differential cryptanalysis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1DF611-1023-1444-BA64-27322E9B05B6}"/>
                  </a:ext>
                </a:extLst>
              </p14:cNvPr>
              <p14:cNvContentPartPr/>
              <p14:nvPr/>
            </p14:nvContentPartPr>
            <p14:xfrm>
              <a:off x="3622320" y="3337200"/>
              <a:ext cx="2068200" cy="451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1DF611-1023-1444-BA64-27322E9B05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2960" y="3327840"/>
                <a:ext cx="2086920" cy="4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50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39071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60407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057401" y="5193269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next two in each pile.</a:t>
            </a:r>
          </a:p>
          <a:p>
            <a:r>
              <a:rPr lang="en-US" dirty="0"/>
              <a:t>Flip a coin, and put them down in appropriate order</a:t>
            </a:r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5944288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59320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49037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5943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82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10299" y="3886200"/>
            <a:ext cx="273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round of Thorp shuffle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933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267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862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269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864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60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15201" y="4343401"/>
            <a:ext cx="30454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think of position in deck</a:t>
            </a:r>
          </a:p>
          <a:p>
            <a:r>
              <a:rPr lang="en-US" dirty="0"/>
              <a:t>as a numerical value:</a:t>
            </a:r>
          </a:p>
          <a:p>
            <a:r>
              <a:rPr lang="en-US" dirty="0"/>
              <a:t>	5 gets mapped to 2</a:t>
            </a:r>
          </a:p>
          <a:p>
            <a:r>
              <a:rPr lang="en-US" dirty="0"/>
              <a:t>	1 gets mapped to 3</a:t>
            </a:r>
          </a:p>
          <a:p>
            <a:r>
              <a:rPr lang="en-US" dirty="0"/>
              <a:t>	…</a:t>
            </a:r>
          </a:p>
          <a:p>
            <a:r>
              <a:rPr lang="en-US" dirty="0"/>
              <a:t>This defines a permutation on </a:t>
            </a:r>
          </a:p>
          <a:p>
            <a:r>
              <a:rPr lang="en-US" dirty="0"/>
              <a:t>3 bits!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3622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8933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4267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862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958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269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20</a:t>
            </a:fld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C98043-B602-1149-AFAA-80220533664E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E40DC9-AD45-F049-8034-9453FB2DACEC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5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39071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60407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057401" y="5193269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next two in each pile.</a:t>
            </a:r>
          </a:p>
          <a:p>
            <a:r>
              <a:rPr lang="en-US" dirty="0"/>
              <a:t>Flip a coin, and put them down in appropriate order</a:t>
            </a:r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5944288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59320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49037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5943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82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10299" y="3886200"/>
            <a:ext cx="273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round of Thorp shuffle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933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267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862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269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864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60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15201" y="4343401"/>
            <a:ext cx="30454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think of position in deck</a:t>
            </a:r>
          </a:p>
          <a:p>
            <a:r>
              <a:rPr lang="en-US" dirty="0"/>
              <a:t>as a numerical value:</a:t>
            </a:r>
          </a:p>
          <a:p>
            <a:r>
              <a:rPr lang="en-US" dirty="0"/>
              <a:t>	5 gets mapped to 2</a:t>
            </a:r>
          </a:p>
          <a:p>
            <a:r>
              <a:rPr lang="en-US" dirty="0"/>
              <a:t>	1 gets mapped to 3</a:t>
            </a:r>
          </a:p>
          <a:p>
            <a:r>
              <a:rPr lang="en-US" dirty="0"/>
              <a:t>	…</a:t>
            </a:r>
          </a:p>
          <a:p>
            <a:r>
              <a:rPr lang="en-US" dirty="0"/>
              <a:t>This defines a permutation on </a:t>
            </a:r>
          </a:p>
          <a:p>
            <a:r>
              <a:rPr lang="en-US" dirty="0"/>
              <a:t>3 bits!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3622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8933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4267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862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958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269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21</a:t>
            </a:fld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6EDF5F-6CAA-2045-A742-B4A603BE1494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F943EC9-6DEE-724E-BEFE-460D6AAF2E40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9787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 all card shuffles define </a:t>
            </a:r>
            <a:br>
              <a:rPr lang="en-US" b="1" dirty="0"/>
            </a:br>
            <a:r>
              <a:rPr lang="en-US" b="1" dirty="0"/>
              <a:t>block ciphers?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1604818"/>
            <a:ext cx="507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Sadly no, the shuffle must be </a:t>
            </a:r>
            <a:r>
              <a:rPr lang="en-US" sz="2400" b="1" i="1" dirty="0"/>
              <a:t>oblivious</a:t>
            </a:r>
          </a:p>
        </p:txBody>
      </p:sp>
      <p:pic>
        <p:nvPicPr>
          <p:cNvPr id="5" name="Picture 4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16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85" y="2516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96" y="2517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307" y="2514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08" y="2525704"/>
            <a:ext cx="356418" cy="484632"/>
          </a:xfrm>
          <a:prstGeom prst="rect">
            <a:avLst/>
          </a:prstGeom>
          <a:ln w="28575" cmpd="sng">
            <a:solidFill>
              <a:srgbClr val="FF0000"/>
            </a:solidFill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53" y="2518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20" y="2525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849" y="2514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519055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96" y="351743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307" y="35052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08" y="352218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53" y="351674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849" y="3530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390" y="3530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85" y="3530600"/>
            <a:ext cx="356418" cy="484632"/>
          </a:xfrm>
          <a:prstGeom prst="rect">
            <a:avLst/>
          </a:prstGeom>
          <a:ln w="28575" cmpd="sng">
            <a:solidFill>
              <a:srgbClr val="FF0000"/>
            </a:solidFill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85" y="45743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53" y="459250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107" y="45858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96" y="45720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849" y="45858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08" y="459250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252" y="4585855"/>
            <a:ext cx="356418" cy="484632"/>
          </a:xfrm>
          <a:prstGeom prst="rect">
            <a:avLst/>
          </a:prstGeom>
          <a:ln w="28575" cmpd="sng">
            <a:solidFill>
              <a:srgbClr val="FF0000"/>
            </a:solidFill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208" y="4577437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>
            <a:stCxn id="9" idx="2"/>
            <a:endCxn id="23" idx="0"/>
          </p:cNvCxnSpPr>
          <p:nvPr/>
        </p:nvCxnSpPr>
        <p:spPr>
          <a:xfrm flipH="1">
            <a:off x="2748095" y="3010336"/>
            <a:ext cx="1620323" cy="5202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3" idx="2"/>
            <a:endCxn id="32" idx="0"/>
          </p:cNvCxnSpPr>
          <p:nvPr/>
        </p:nvCxnSpPr>
        <p:spPr>
          <a:xfrm>
            <a:off x="2748095" y="4015233"/>
            <a:ext cx="1059367" cy="570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28660" y="5461001"/>
            <a:ext cx="5040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trace position of a card without</a:t>
            </a:r>
          </a:p>
          <a:p>
            <a:r>
              <a:rPr lang="en-US" sz="2000" dirty="0"/>
              <a:t>knowing what cards are in other positions,</a:t>
            </a:r>
          </a:p>
          <a:p>
            <a:r>
              <a:rPr lang="en-US" sz="2000" dirty="0"/>
              <a:t>just knowing random coins related to this card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86600" y="3024909"/>
            <a:ext cx="2974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The traditional “Riffle” shuffle</a:t>
            </a:r>
          </a:p>
          <a:p>
            <a:r>
              <a:rPr lang="en-US" dirty="0"/>
              <a:t>is not oblivious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9001" y="1676400"/>
            <a:ext cx="232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 goes back to </a:t>
            </a:r>
            <a:r>
              <a:rPr lang="en-US" dirty="0" err="1"/>
              <a:t>Naor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Balanced </a:t>
            </a:r>
            <a:r>
              <a:rPr lang="en-US" b="1" dirty="0" err="1"/>
              <a:t>Feistel</a:t>
            </a:r>
            <a:r>
              <a:rPr lang="en-US" b="1" dirty="0"/>
              <a:t> as Shuffle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1319813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7" name="Rectangle 6"/>
          <p:cNvSpPr/>
          <p:nvPr/>
        </p:nvSpPr>
        <p:spPr>
          <a:xfrm>
            <a:off x="8610600" y="1447801"/>
            <a:ext cx="14478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52767" y="101080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bits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9182100" y="1333500"/>
            <a:ext cx="304800" cy="1447800"/>
          </a:xfrm>
          <a:prstGeom prst="rightBrace">
            <a:avLst>
              <a:gd name="adj1" fmla="val 53787"/>
              <a:gd name="adj2" fmla="val 4035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331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067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41406" y="1538224"/>
            <a:ext cx="1042621" cy="173721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962400" y="39624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281055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267" y="4292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96" y="427943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07" y="42672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08" y="428418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53" y="427874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49" y="4292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90" y="4292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7215697" y="101080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bits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934200" y="3143678"/>
            <a:ext cx="14478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721437" y="3143678"/>
            <a:ext cx="1319813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L’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019800" y="39624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620" y="4283399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05" y="4283399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16" y="428418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27" y="428149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28" y="4292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173" y="428582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92" y="4292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021" y="428149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/>
          <p:cNvCxnSpPr/>
          <p:nvPr/>
        </p:nvCxnSpPr>
        <p:spPr>
          <a:xfrm flipH="1">
            <a:off x="8153400" y="39624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51183" y="1219201"/>
            <a:ext cx="37511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 = 2 bits, N = 2</a:t>
            </a:r>
            <a:r>
              <a:rPr lang="en-US" sz="2000" baseline="30000" dirty="0"/>
              <a:t>4</a:t>
            </a:r>
            <a:endParaRPr lang="en-US" sz="2000" dirty="0"/>
          </a:p>
          <a:p>
            <a:r>
              <a:rPr lang="en-US" sz="2000" dirty="0"/>
              <a:t>Split deck into 4 piles of size 4</a:t>
            </a:r>
          </a:p>
          <a:p>
            <a:r>
              <a:rPr lang="en-US" sz="2000" dirty="0"/>
              <a:t>Take top card from each pile</a:t>
            </a:r>
          </a:p>
          <a:p>
            <a:r>
              <a:rPr lang="en-US" sz="2000" dirty="0"/>
              <a:t>Place them down in random order</a:t>
            </a:r>
          </a:p>
          <a:p>
            <a:r>
              <a:rPr lang="en-US" sz="2000" dirty="0"/>
              <a:t>Take next card from each pile</a:t>
            </a:r>
          </a:p>
          <a:p>
            <a:r>
              <a:rPr lang="en-US" sz="2000" dirty="0"/>
              <a:t>Place them down in random order</a:t>
            </a:r>
          </a:p>
          <a:p>
            <a:r>
              <a:rPr lang="en-US" sz="2000" dirty="0"/>
              <a:t>…</a:t>
            </a:r>
          </a:p>
        </p:txBody>
      </p:sp>
      <p:pic>
        <p:nvPicPr>
          <p:cNvPr id="80" name="Picture 79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267" y="5818222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07" y="57912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08" y="580818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53" y="580274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49" y="5816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90" y="5816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620" y="5807399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05" y="5807399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16" y="580818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27" y="580549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28" y="5816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173" y="580982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92" y="5816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021" y="580549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38" idx="2"/>
          </p:cNvCxnSpPr>
          <p:nvPr/>
        </p:nvCxnSpPr>
        <p:spPr>
          <a:xfrm>
            <a:off x="2082614" y="4764066"/>
            <a:ext cx="533863" cy="1052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0" idx="2"/>
            <a:endCxn id="99" idx="0"/>
          </p:cNvCxnSpPr>
          <p:nvPr/>
        </p:nvCxnSpPr>
        <p:spPr>
          <a:xfrm flipH="1">
            <a:off x="2082017" y="4768814"/>
            <a:ext cx="2134000" cy="1049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9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808" y="581822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Straight Arrow Connector 99"/>
          <p:cNvCxnSpPr/>
          <p:nvPr/>
        </p:nvCxnSpPr>
        <p:spPr>
          <a:xfrm flipH="1">
            <a:off x="3285115" y="4741792"/>
            <a:ext cx="3064903" cy="1049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1" name="Picture 100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88" y="5802745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Arrow Connector 101"/>
          <p:cNvCxnSpPr>
            <a:stCxn id="74" idx="2"/>
          </p:cNvCxnSpPr>
          <p:nvPr/>
        </p:nvCxnSpPr>
        <p:spPr>
          <a:xfrm flipH="1">
            <a:off x="3796325" y="4777232"/>
            <a:ext cx="4628312" cy="1013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4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07" y="5807399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6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/>
              <a:t>Provable results about shuffles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29317"/>
              </p:ext>
            </p:extLst>
          </p:nvPr>
        </p:nvGraphicFramePr>
        <p:xfrm>
          <a:off x="3352799" y="1371600"/>
          <a:ext cx="6934201" cy="424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8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Efficiency</a:t>
                      </a:r>
                    </a:p>
                    <a:p>
                      <a:r>
                        <a:rPr lang="en-US" b="1" dirty="0"/>
                        <a:t>(# PRF calls)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Provable PRP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dirty="0"/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</a:t>
                      </a:r>
                      <a:r>
                        <a:rPr lang="en-US" dirty="0" err="1"/>
                        <a:t>Feistel</a:t>
                      </a:r>
                      <a:r>
                        <a:rPr lang="en-US" baseline="0" dirty="0"/>
                        <a:t>  [LR 88]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r>
                        <a:rPr lang="en-US" baseline="30000" dirty="0"/>
                        <a:t>1/4</a:t>
                      </a:r>
                      <a:endParaRPr lang="en-US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Granboulin-Pornin</a:t>
                      </a:r>
                      <a:r>
                        <a:rPr lang="en-US" baseline="0" dirty="0"/>
                        <a:t>  [GP 07]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</a:t>
                      </a:r>
                      <a:r>
                        <a:rPr lang="en-US" baseline="30000" dirty="0"/>
                        <a:t>3</a:t>
                      </a:r>
                      <a:r>
                        <a:rPr lang="en-US" baseline="0" dirty="0"/>
                        <a:t> 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Thorp [MRS</a:t>
                      </a:r>
                      <a:r>
                        <a:rPr lang="en-US" baseline="0" dirty="0"/>
                        <a:t> 09]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r>
                        <a:rPr lang="en-US" baseline="30000" dirty="0"/>
                        <a:t>(1 – </a:t>
                      </a:r>
                      <a:r>
                        <a:rPr lang="en-US" baseline="30000" dirty="0" err="1"/>
                        <a:t>ε</a:t>
                      </a:r>
                      <a:r>
                        <a:rPr lang="en-US" baseline="30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Thorp [M 09]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</a:t>
                      </a:r>
                      <a:r>
                        <a:rPr lang="en-US" baseline="30000" dirty="0"/>
                        <a:t>3</a:t>
                      </a:r>
                      <a:r>
                        <a:rPr lang="en-US" baseline="0" dirty="0"/>
                        <a:t> N)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</a:t>
                      </a:r>
                      <a:r>
                        <a:rPr lang="en-US" dirty="0" err="1"/>
                        <a:t>Feistel</a:t>
                      </a:r>
                      <a:r>
                        <a:rPr lang="en-US" dirty="0"/>
                        <a:t> [HR</a:t>
                      </a:r>
                      <a:r>
                        <a:rPr lang="en-US" baseline="0" dirty="0"/>
                        <a:t> 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O( 6 / </a:t>
                      </a:r>
                      <a:r>
                        <a:rPr lang="en-US" dirty="0" err="1"/>
                        <a:t>ε</a:t>
                      </a:r>
                      <a:r>
                        <a:rPr lang="en-US" dirty="0"/>
                        <a:t> )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r>
                        <a:rPr lang="en-US" baseline="30000" dirty="0"/>
                        <a:t>(1 – </a:t>
                      </a:r>
                      <a:r>
                        <a:rPr lang="en-US" baseline="30000" dirty="0" err="1"/>
                        <a:t>ε</a:t>
                      </a:r>
                      <a:r>
                        <a:rPr lang="en-US" baseline="30000" dirty="0"/>
                        <a:t>)/2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Swap-or-Not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[HMR 12]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</a:t>
                      </a:r>
                      <a:r>
                        <a:rPr lang="en-US" baseline="0" dirty="0"/>
                        <a:t>(1 - </a:t>
                      </a:r>
                      <a:r>
                        <a:rPr lang="en-US" baseline="0" dirty="0" err="1"/>
                        <a:t>ε</a:t>
                      </a:r>
                      <a:r>
                        <a:rPr lang="en-US" baseline="0" dirty="0"/>
                        <a:t>)</a:t>
                      </a:r>
                      <a:r>
                        <a:rPr lang="en-US" dirty="0"/>
                        <a:t>N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Stefanov</a:t>
                      </a:r>
                      <a:r>
                        <a:rPr lang="en-US" dirty="0"/>
                        <a:t>-Shi [SS</a:t>
                      </a:r>
                      <a:r>
                        <a:rPr lang="en-US" baseline="0" dirty="0"/>
                        <a:t> 13]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O(N</a:t>
                      </a:r>
                      <a:r>
                        <a:rPr lang="en-US" baseline="30000" dirty="0"/>
                        <a:t>1/2</a:t>
                      </a:r>
                      <a:r>
                        <a:rPr lang="en-US" baseline="0" dirty="0"/>
                        <a:t>)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Mix-and-Cut [RY</a:t>
                      </a:r>
                      <a:r>
                        <a:rPr lang="en-US" baseline="0" dirty="0"/>
                        <a:t> 13]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Sometimes-</a:t>
                      </a:r>
                      <a:r>
                        <a:rPr lang="en-US" dirty="0" err="1"/>
                        <a:t>Recurse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[MR</a:t>
                      </a:r>
                      <a:r>
                        <a:rPr lang="en-US" baseline="0" dirty="0"/>
                        <a:t> 13]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Expected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endParaRPr lang="en-US" baseline="300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10400" y="1002268"/>
                <a:ext cx="2602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 = domain size,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in (0,1]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1002268"/>
                <a:ext cx="2602507" cy="369332"/>
              </a:xfrm>
              <a:prstGeom prst="rect">
                <a:avLst/>
              </a:prstGeom>
              <a:blipFill>
                <a:blip r:embed="rId2"/>
                <a:stretch>
                  <a:fillRect l="-1951" t="-6667" r="-48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9E316-28D3-4942-BD9D-CE0AE10A2C22}"/>
              </a:ext>
            </a:extLst>
          </p:cNvPr>
          <p:cNvSpPr txBox="1"/>
          <p:nvPr/>
        </p:nvSpPr>
        <p:spPr>
          <a:xfrm>
            <a:off x="401053" y="2618125"/>
            <a:ext cx="279934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 practice:</a:t>
            </a:r>
          </a:p>
          <a:p>
            <a:r>
              <a:rPr lang="en-US" sz="2000" dirty="0"/>
              <a:t>FFX is balanced Feistel with heuristically chosen # of rounds</a:t>
            </a:r>
          </a:p>
          <a:p>
            <a:endParaRPr lang="en-US" sz="2000" dirty="0"/>
          </a:p>
          <a:p>
            <a:r>
              <a:rPr lang="en-US" sz="2000" b="1" dirty="0"/>
              <a:t>Recent attacks:</a:t>
            </a:r>
          </a:p>
          <a:p>
            <a:r>
              <a:rPr lang="en-US" sz="2000" dirty="0"/>
              <a:t>[</a:t>
            </a:r>
            <a:r>
              <a:rPr lang="en-US" sz="2000" dirty="0" err="1"/>
              <a:t>Bellare</a:t>
            </a:r>
            <a:r>
              <a:rPr lang="en-US" sz="2000" dirty="0"/>
              <a:t>, Hoang, </a:t>
            </a:r>
            <a:r>
              <a:rPr lang="en-US" sz="2000" dirty="0" err="1"/>
              <a:t>Tessaro</a:t>
            </a:r>
            <a:r>
              <a:rPr lang="en-US" sz="2000" dirty="0"/>
              <a:t> 2016]</a:t>
            </a:r>
          </a:p>
          <a:p>
            <a:r>
              <a:rPr lang="en-US" sz="2000" dirty="0"/>
              <a:t>[Hoang, </a:t>
            </a:r>
            <a:r>
              <a:rPr lang="en-US" sz="2000" dirty="0" err="1"/>
              <a:t>Tessaro</a:t>
            </a:r>
            <a:r>
              <a:rPr lang="en-US" sz="2000" dirty="0"/>
              <a:t>, Trieu 2018]</a:t>
            </a:r>
          </a:p>
          <a:p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A1B0BA-AC14-4B41-80AF-BDA18CC57EF7}"/>
              </a:ext>
            </a:extLst>
          </p:cNvPr>
          <p:cNvCxnSpPr>
            <a:stCxn id="4" idx="0"/>
          </p:cNvCxnSpPr>
          <p:nvPr/>
        </p:nvCxnSpPr>
        <p:spPr>
          <a:xfrm flipV="1">
            <a:off x="1800727" y="2133600"/>
            <a:ext cx="1552072" cy="48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856359-5CC8-9440-8B79-7CE5F84EC01E}"/>
                  </a:ext>
                </a:extLst>
              </p14:cNvPr>
              <p14:cNvContentPartPr/>
              <p14:nvPr/>
            </p14:nvContentPartPr>
            <p14:xfrm>
              <a:off x="6195600" y="4538520"/>
              <a:ext cx="3009240" cy="1095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856359-5CC8-9440-8B79-7CE5F84EC0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6240" y="4529160"/>
                <a:ext cx="3027960" cy="11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4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Block ciphers built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ciphers workhorse of symmetric encryption</a:t>
            </a:r>
          </a:p>
          <a:p>
            <a:r>
              <a:rPr lang="en-US" dirty="0"/>
              <a:t>Practical ones designed and analyzed via cryptanalysis</a:t>
            </a:r>
          </a:p>
          <a:p>
            <a:pPr lvl="1"/>
            <a:r>
              <a:rPr lang="en-US" dirty="0"/>
              <a:t>Large number of techniques and design principles</a:t>
            </a:r>
          </a:p>
          <a:p>
            <a:r>
              <a:rPr lang="en-US" dirty="0"/>
              <a:t>Historically: closed door design</a:t>
            </a:r>
          </a:p>
          <a:p>
            <a:r>
              <a:rPr lang="en-US" dirty="0"/>
              <a:t>Now: ciphers designed through public competition,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6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encryption standard (DES)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8801100" y="223386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639383" y="1471869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6" name="Straight Arrow Connector 5"/>
          <p:cNvCxnSpPr>
            <a:endCxn id="4" idx="0"/>
          </p:cNvCxnSpPr>
          <p:nvPr/>
        </p:nvCxnSpPr>
        <p:spPr>
          <a:xfrm rot="5400000">
            <a:off x="9011444" y="2062418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8" idx="1"/>
          </p:cNvCxnSpPr>
          <p:nvPr/>
        </p:nvCxnSpPr>
        <p:spPr>
          <a:xfrm rot="16200000" flipH="1">
            <a:off x="7833134" y="1946122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991600" y="3110168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7924800" y="1890968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9049544" y="35856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9049544" y="29760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428706" y="3185574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801100" y="448176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5" name="Straight Arrow Connector 14"/>
          <p:cNvCxnSpPr>
            <a:endCxn id="14" idx="0"/>
          </p:cNvCxnSpPr>
          <p:nvPr/>
        </p:nvCxnSpPr>
        <p:spPr>
          <a:xfrm rot="5400000">
            <a:off x="9011444" y="4310318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7" idx="1"/>
          </p:cNvCxnSpPr>
          <p:nvPr/>
        </p:nvCxnSpPr>
        <p:spPr>
          <a:xfrm rot="16200000" flipH="1">
            <a:off x="7833134" y="4194022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991600" y="5358068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7924800" y="4138868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9049544" y="58335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9049544" y="52239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7428706" y="5433474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779344" y="637304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 rot="5400000">
            <a:off x="9084923" y="637982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85989" y="3653136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96201" y="5939136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5400" y="1607437"/>
            <a:ext cx="48158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Originally called Lucifer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team at IBM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input from NSA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standardized by NIST  in 1976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36646" y="3575718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64</a:t>
            </a:r>
          </a:p>
          <a:p>
            <a:r>
              <a:rPr lang="en-US" sz="2400" dirty="0"/>
              <a:t>k = 56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95400" y="4648201"/>
            <a:ext cx="637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Split 64-bit input into L0,R0 of 32 bits each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95401" y="5131172"/>
            <a:ext cx="451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Repeat </a:t>
            </a:r>
            <a:r>
              <a:rPr lang="en-US" sz="2800" dirty="0" err="1"/>
              <a:t>Feistel</a:t>
            </a:r>
            <a:r>
              <a:rPr lang="en-US" sz="2800" dirty="0"/>
              <a:t> round 16 times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95400" y="5646004"/>
            <a:ext cx="5419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round applies function F using </a:t>
            </a:r>
          </a:p>
          <a:p>
            <a:r>
              <a:rPr lang="en-US" sz="2800" dirty="0"/>
              <a:t>separate round key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27634" y="3653136"/>
            <a:ext cx="24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keys:</a:t>
            </a:r>
          </a:p>
          <a:p>
            <a:r>
              <a:rPr lang="en-US" dirty="0"/>
              <a:t>72,057,594,037,927,936</a:t>
            </a:r>
          </a:p>
        </p:txBody>
      </p:sp>
    </p:spTree>
    <p:extLst>
      <p:ext uri="{BB962C8B-B14F-4D97-AF65-F5344CB8AC3E}">
        <p14:creationId xmlns:p14="http://schemas.microsoft.com/office/powerpoint/2010/main" val="196187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 round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086600" cy="4525963"/>
          </a:xfrm>
        </p:spPr>
        <p:txBody>
          <a:bodyPr/>
          <a:lstStyle/>
          <a:p>
            <a:r>
              <a:rPr lang="en-US" dirty="0"/>
              <a:t>P-box expands 32 bits to 48 bits and permutes</a:t>
            </a:r>
          </a:p>
          <a:p>
            <a:r>
              <a:rPr lang="en-US" dirty="0"/>
              <a:t>S-boxes: 6-bit to 4-bit lookup tables</a:t>
            </a:r>
          </a:p>
          <a:p>
            <a:r>
              <a:rPr lang="en-US" dirty="0"/>
              <a:t>XOR in round key</a:t>
            </a:r>
          </a:p>
          <a:p>
            <a:pPr lvl="1"/>
            <a:r>
              <a:rPr lang="en-US" dirty="0"/>
              <a:t>16 48-bit round keys derived via key schedule from 56 bit key deterministically</a:t>
            </a:r>
          </a:p>
          <a:p>
            <a:r>
              <a:rPr lang="en-US" dirty="0"/>
              <a:t>How S-boxes chosen? Why particular permutations?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4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Differential cryptanalysis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239000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Differential cryptanalysis:</a:t>
                </a:r>
              </a:p>
              <a:p>
                <a:pPr lvl="1"/>
                <a:r>
                  <a:rPr lang="en-US" dirty="0"/>
                  <a:t>Analyze S-boxes to find differentials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y </a:t>
                </a:r>
                <a:r>
                  <a:rPr lang="en-US" dirty="0"/>
                  <a:t>such that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y</a:t>
                </a:r>
                <a:r>
                  <a:rPr lang="en-US" dirty="0"/>
                  <a:t> = </a:t>
                </a:r>
                <a:r>
                  <a:rPr lang="en-US" dirty="0" err="1"/>
                  <a:t>Sbox</a:t>
                </a:r>
                <a:r>
                  <a:rPr lang="en-US" dirty="0"/>
                  <a:t>( X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x</a:t>
                </a:r>
                <a:r>
                  <a:rPr lang="en-US" dirty="0"/>
                  <a:t>) + </a:t>
                </a:r>
                <a:r>
                  <a:rPr lang="en-US" dirty="0" err="1"/>
                  <a:t>Sbox</a:t>
                </a:r>
                <a:r>
                  <a:rPr lang="en-US" dirty="0"/>
                  <a:t>(X) </a:t>
                </a:r>
              </a:p>
              <a:p>
                <a:pPr lvl="1"/>
                <a:r>
                  <a:rPr lang="en-US" dirty="0"/>
                  <a:t>holds with high probability over random choice of X</a:t>
                </a:r>
              </a:p>
              <a:p>
                <a:pPr lvl="1"/>
                <a:r>
                  <a:rPr lang="en-US" dirty="0"/>
                  <a:t>Piece together such differentials across rounds, providing a differential trail</a:t>
                </a:r>
              </a:p>
              <a:p>
                <a:pPr lvl="1"/>
                <a:r>
                  <a:rPr lang="en-US" dirty="0"/>
                  <a:t>Use to reduce key search space significantly, given lots of encryptions of chosen messages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239000" cy="4525963"/>
              </a:xfrm>
              <a:blipFill>
                <a:blip r:embed="rId2"/>
                <a:stretch>
                  <a:fillRect l="-1930" t="-1401" r="-1404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5257800" y="1733490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/>
              <a:t>Biham</a:t>
            </a:r>
            <a:r>
              <a:rPr lang="en-US" sz="2000" dirty="0"/>
              <a:t>, Shamir 1992]</a:t>
            </a:r>
          </a:p>
        </p:txBody>
      </p:sp>
    </p:spTree>
    <p:extLst>
      <p:ext uri="{BB962C8B-B14F-4D97-AF65-F5344CB8AC3E}">
        <p14:creationId xmlns:p14="http://schemas.microsoft.com/office/powerpoint/2010/main" val="99800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Linear cryptanalysis:</a:t>
            </a:r>
          </a:p>
          <a:p>
            <a:pPr lvl="1"/>
            <a:r>
              <a:rPr lang="en-US" dirty="0"/>
              <a:t>Approximate S-box behavior by linear functions, e.g.,:</a:t>
            </a:r>
          </a:p>
          <a:p>
            <a:pPr lvl="2"/>
            <a:r>
              <a:rPr lang="en-US" dirty="0"/>
              <a:t>X1 + X2 + X6 = Y1 + Y2 + Y4      </a:t>
            </a:r>
          </a:p>
          <a:p>
            <a:pPr lvl="1"/>
            <a:r>
              <a:rPr lang="en-US" dirty="0"/>
              <a:t>S-boxes exhibit some biases, meaning some linear functions are satisfied with higher probability (over uniform inputs)</a:t>
            </a:r>
          </a:p>
          <a:p>
            <a:pPr lvl="1"/>
            <a:r>
              <a:rPr lang="en-US" dirty="0"/>
              <a:t>Can carefully “pile up” linear approximations across multiple DES rounds</a:t>
            </a:r>
          </a:p>
          <a:p>
            <a:pPr lvl="1"/>
            <a:r>
              <a:rPr lang="en-US" dirty="0"/>
              <a:t>Use linear approximations to efficiently narrow down search for key, given lots of encryptions of uniform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4876800" y="1676400"/>
            <a:ext cx="164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[Matsui 1993]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34D4F-AAF8-FC42-B09A-2D76164724D0}"/>
              </a:ext>
            </a:extLst>
          </p:cNvPr>
          <p:cNvSpPr txBox="1"/>
          <p:nvPr/>
        </p:nvSpPr>
        <p:spPr>
          <a:xfrm>
            <a:off x="3124200" y="6248400"/>
            <a:ext cx="581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www.cs.bc.edu</a:t>
            </a:r>
            <a:r>
              <a:rPr lang="en-US" sz="2000" dirty="0"/>
              <a:t>/~</a:t>
            </a:r>
            <a:r>
              <a:rPr lang="en-US" sz="2000" dirty="0" err="1"/>
              <a:t>straubin</a:t>
            </a:r>
            <a:r>
              <a:rPr lang="en-US" sz="2000" dirty="0"/>
              <a:t>/crypto2017/</a:t>
            </a:r>
            <a:r>
              <a:rPr lang="en-US" sz="2000" dirty="0" err="1"/>
              <a:t>heys.pdf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157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PRP/PRF switching 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B146DB-C412-ED47-B763-184B7182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Intuitively: no difference between RF and RP when observing only a few input-output pairs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71180-B454-A447-90B9-29F4836C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02" y="3124200"/>
            <a:ext cx="8601698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15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attacks against 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754461"/>
              </p:ext>
            </p:extLst>
          </p:nvPr>
        </p:nvGraphicFramePr>
        <p:xfrm>
          <a:off x="2286000" y="1371600"/>
          <a:ext cx="7543800" cy="367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Attack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Biham</a:t>
                      </a:r>
                      <a:r>
                        <a:rPr lang="en-US" dirty="0"/>
                        <a:t>, Shamir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Chosen plaintexts,</a:t>
                      </a:r>
                      <a:r>
                        <a:rPr lang="en-US" baseline="0" dirty="0"/>
                        <a:t> recovers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47</a:t>
                      </a:r>
                      <a:r>
                        <a:rPr lang="en-US" baseline="0" dirty="0"/>
                        <a:t> plaintext, </a:t>
                      </a:r>
                      <a:r>
                        <a:rPr lang="en-US" baseline="0" dirty="0" err="1"/>
                        <a:t>ciphertext</a:t>
                      </a:r>
                      <a:r>
                        <a:rPr lang="en-US" baseline="0" dirty="0"/>
                        <a:t>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Matsui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 plaintexts, recovers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sz="2000" baseline="30000" dirty="0"/>
                        <a:t>47 </a:t>
                      </a:r>
                      <a:r>
                        <a:rPr lang="en-US" sz="2000" baseline="0" dirty="0"/>
                        <a:t>plaintext, ciphertext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377788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DESCHALL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56/4</a:t>
                      </a:r>
                      <a:r>
                        <a:rPr lang="en-US" baseline="0" dirty="0"/>
                        <a:t> DES computations</a:t>
                      </a:r>
                    </a:p>
                    <a:p>
                      <a:r>
                        <a:rPr lang="en-US" baseline="0" dirty="0"/>
                        <a:t>41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EFF </a:t>
                      </a:r>
                      <a:r>
                        <a:rPr lang="en-US" dirty="0" err="1"/>
                        <a:t>Deepcrack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~4.5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Deepcrack</a:t>
                      </a:r>
                      <a:r>
                        <a:rPr lang="en-US" baseline="0" dirty="0"/>
                        <a:t> + DESCHALL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95983" y="5352872"/>
            <a:ext cx="738615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 is still used in some places</a:t>
            </a:r>
          </a:p>
          <a:p>
            <a:r>
              <a:rPr lang="en-US" sz="2400" dirty="0"/>
              <a:t>3DES (use DES 3 times in a row with more keys) expands 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keyspace</a:t>
            </a:r>
            <a:r>
              <a:rPr lang="en-US" sz="2400" dirty="0"/>
              <a:t> and still used widely in practice</a:t>
            </a:r>
          </a:p>
        </p:txBody>
      </p:sp>
    </p:spTree>
    <p:extLst>
      <p:ext uri="{BB962C8B-B14F-4D97-AF65-F5344CB8AC3E}">
        <p14:creationId xmlns:p14="http://schemas.microsoft.com/office/powerpoint/2010/main" val="427816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Encryption Standard (AES)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8103608" y="2042574"/>
            <a:ext cx="1966568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Permute</a:t>
            </a:r>
          </a:p>
        </p:txBody>
      </p:sp>
      <p:sp>
        <p:nvSpPr>
          <p:cNvPr id="5" name="Rectangle 4"/>
          <p:cNvSpPr/>
          <p:nvPr/>
        </p:nvSpPr>
        <p:spPr>
          <a:xfrm>
            <a:off x="8835627" y="1219201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8870026" y="1847056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422476" y="2933700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207236" y="3124200"/>
            <a:ext cx="215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8944300" y="62033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22690" y="1295401"/>
            <a:ext cx="397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Rijndael</a:t>
            </a:r>
            <a:r>
              <a:rPr lang="en-US" sz="2400" dirty="0"/>
              <a:t> (</a:t>
            </a:r>
            <a:r>
              <a:rPr lang="en-US" sz="2400" dirty="0" err="1"/>
              <a:t>Rijmen</a:t>
            </a:r>
            <a:r>
              <a:rPr lang="en-US" sz="2400" dirty="0"/>
              <a:t> and </a:t>
            </a:r>
            <a:r>
              <a:rPr lang="en-US" sz="2400" dirty="0" err="1"/>
              <a:t>Daemen</a:t>
            </a:r>
            <a:r>
              <a:rPr lang="en-US" sz="2400" dirty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33600" y="1905001"/>
            <a:ext cx="2313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128</a:t>
            </a:r>
          </a:p>
          <a:p>
            <a:r>
              <a:rPr lang="en-US" sz="2400" dirty="0"/>
              <a:t>k = 128, 192, 256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52600" y="3505201"/>
            <a:ext cx="4392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Substitution-permutation design. </a:t>
            </a:r>
          </a:p>
          <a:p>
            <a:r>
              <a:rPr lang="en-US" sz="2400" dirty="0"/>
              <a:t>For k=128 uses 10 rounds of: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05001" y="4419601"/>
            <a:ext cx="620131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1) Permute: </a:t>
            </a:r>
          </a:p>
          <a:p>
            <a:r>
              <a:rPr lang="en-US" sz="2400" dirty="0"/>
              <a:t>	</a:t>
            </a:r>
            <a:r>
              <a:rPr lang="en-US" sz="2000" dirty="0" err="1"/>
              <a:t>SubBytes</a:t>
            </a:r>
            <a:r>
              <a:rPr lang="en-US" sz="2000" dirty="0"/>
              <a:t> (non-linear S-boxes)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ShiftRows</a:t>
            </a:r>
            <a:r>
              <a:rPr lang="en-US" sz="2000" dirty="0"/>
              <a:t> + </a:t>
            </a:r>
            <a:r>
              <a:rPr lang="en-US" sz="2000" dirty="0" err="1"/>
              <a:t>MixCols</a:t>
            </a:r>
            <a:r>
              <a:rPr lang="en-US" sz="2000" dirty="0"/>
              <a:t> (invertible linear transform)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57401" y="2743201"/>
            <a:ext cx="543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keys for k=128:</a:t>
            </a:r>
          </a:p>
          <a:p>
            <a:r>
              <a:rPr lang="en-US" dirty="0"/>
              <a:t>340,282,366,920,938,463,463,374,607,431,768,211,456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5000" y="5634336"/>
            <a:ext cx="480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2) XOR in a round key derived from 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0338" y="6336268"/>
            <a:ext cx="337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(Actually last round skips </a:t>
            </a:r>
            <a:r>
              <a:rPr lang="en-US" dirty="0" err="1"/>
              <a:t>MixCols</a:t>
            </a:r>
            <a:r>
              <a:rPr lang="en-US" dirty="0"/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127076" y="3657600"/>
            <a:ext cx="1966568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Permute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736677" y="2895601"/>
            <a:ext cx="622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S1</a:t>
            </a:r>
          </a:p>
        </p:txBody>
      </p:sp>
      <p:cxnSp>
        <p:nvCxnSpPr>
          <p:cNvPr id="36" name="Straight Arrow Connector 35"/>
          <p:cNvCxnSpPr>
            <a:stCxn id="8" idx="4"/>
            <a:endCxn id="34" idx="0"/>
          </p:cNvCxnSpPr>
          <p:nvPr/>
        </p:nvCxnSpPr>
        <p:spPr>
          <a:xfrm flipH="1">
            <a:off x="9110360" y="3276600"/>
            <a:ext cx="502616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8870820" y="28003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803477" y="3124200"/>
            <a:ext cx="215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067692" y="2952690"/>
            <a:ext cx="447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K1</a:t>
            </a:r>
          </a:p>
        </p:txBody>
      </p:sp>
      <p:sp>
        <p:nvSpPr>
          <p:cNvPr id="42" name="Oval 41"/>
          <p:cNvSpPr/>
          <p:nvPr/>
        </p:nvSpPr>
        <p:spPr>
          <a:xfrm>
            <a:off x="9422476" y="4533900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207236" y="4724400"/>
            <a:ext cx="215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8736677" y="4495801"/>
            <a:ext cx="622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S2</a:t>
            </a:r>
          </a:p>
        </p:txBody>
      </p:sp>
      <p:cxnSp>
        <p:nvCxnSpPr>
          <p:cNvPr id="45" name="Straight Arrow Connector 44"/>
          <p:cNvCxnSpPr>
            <a:stCxn id="42" idx="4"/>
          </p:cNvCxnSpPr>
          <p:nvPr/>
        </p:nvCxnSpPr>
        <p:spPr>
          <a:xfrm flipH="1">
            <a:off x="9110360" y="4876800"/>
            <a:ext cx="502616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8870820" y="44005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9803477" y="4724400"/>
            <a:ext cx="215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67692" y="4552890"/>
            <a:ext cx="447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27076" y="5257800"/>
            <a:ext cx="1966568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Permute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rot="5400000">
            <a:off x="8870820" y="60007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80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attacks against AES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286000" y="2279229"/>
          <a:ext cx="7543800" cy="1302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Attack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Bogdanov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Khovratovich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Rechberger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chosen </a:t>
                      </a:r>
                      <a:r>
                        <a:rPr lang="en-US" baseline="0" dirty="0" err="1"/>
                        <a:t>ciphertext</a:t>
                      </a:r>
                      <a:r>
                        <a:rPr lang="en-US" baseline="0" dirty="0"/>
                        <a:t>, recovers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2</a:t>
                      </a:r>
                      <a:r>
                        <a:rPr lang="en-US" baseline="30000" dirty="0"/>
                        <a:t>126.1 </a:t>
                      </a:r>
                      <a:r>
                        <a:rPr lang="en-US" baseline="0" dirty="0"/>
                        <a:t> time + some data overheads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1" y="4122004"/>
            <a:ext cx="7481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direct attacks of practical interest known</a:t>
            </a:r>
          </a:p>
          <a:p>
            <a:r>
              <a:rPr lang="en-US" sz="2400" dirty="0"/>
              <a:t>Side-channel attacks do exist, need to implement carefully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41854" y="1371601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Brute-force attack (try all keys):  worst case time about 2</a:t>
            </a:r>
            <a:r>
              <a:rPr lang="en-US" sz="2400" baseline="30000" dirty="0"/>
              <a:t>128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676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C320-1D94-9F47-9EED-E8D8C855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B999-F1E2-CF42-9A08-C6BA9CA2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6CD43-5BA6-1C45-B5A1-3DDA3A05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5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325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032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B06D7-F81F-CF43-BA0C-4093A14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E7DBB0-23E0-1B49-8844-46736C2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Towards message privacy definitions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A348F-27F1-124C-9816-3C2C1218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63700"/>
            <a:ext cx="35306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A502F-A13B-ED4B-AAE0-338E70BD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048790"/>
            <a:ext cx="6582833" cy="4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68E-74C8-4B44-9B6D-FD1CF75E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OTP </a:t>
            </a:r>
            <a:r>
              <a:rPr lang="en-US" b="1" dirty="0" err="1"/>
              <a:t>otIND</a:t>
            </a:r>
            <a:r>
              <a:rPr lang="en-US" b="1" dirty="0"/>
              <a:t>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F114-A5A4-8443-AA19-5A904577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8BCA8-8862-E94E-B747-B2C4430D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2221"/>
            <a:ext cx="9525000" cy="766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FB01-21A9-4A43-A4E5-9B107DC3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3675291"/>
            <a:ext cx="9525000" cy="12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0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Shannon’s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52486-948F-1F44-9CCC-00BDE02B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1835"/>
            <a:ext cx="10324543" cy="13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0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54AF-A97A-C048-818F-B38361F3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86B2-540C-E143-80CE-585C6AAB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7A25B-0EA1-324C-8E0B-2F002363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A53AA5-7F95-BE4C-B6F5-436A904F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457200"/>
            <a:ext cx="2565400" cy="332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36C8E-C1B8-434E-9EF9-E1AE185C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457200"/>
            <a:ext cx="2565400" cy="231140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CBC42E3-806E-1147-A832-9F0EAF60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C6528-F6C5-A445-A61C-51736931B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612900"/>
            <a:ext cx="6248400" cy="288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87FEDF-207C-484C-83A5-CF38654CC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4876800"/>
            <a:ext cx="8928100" cy="110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7FB30-E95A-CC4C-944F-B0A24B7C4141}"/>
              </a:ext>
            </a:extLst>
          </p:cNvPr>
          <p:cNvSpPr txBox="1"/>
          <p:nvPr/>
        </p:nvSpPr>
        <p:spPr>
          <a:xfrm>
            <a:off x="473242" y="6352144"/>
            <a:ext cx="751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Bellare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 06], similar result [</a:t>
            </a:r>
            <a:r>
              <a:rPr lang="en-US" dirty="0" err="1"/>
              <a:t>Bellare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, </a:t>
            </a:r>
            <a:r>
              <a:rPr lang="en-US" dirty="0" err="1"/>
              <a:t>Krovetz</a:t>
            </a:r>
            <a:r>
              <a:rPr lang="en-US" dirty="0"/>
              <a:t> 98], [</a:t>
            </a:r>
            <a:r>
              <a:rPr lang="en-US" dirty="0" err="1"/>
              <a:t>Shoup</a:t>
            </a:r>
            <a:r>
              <a:rPr lang="en-US" dirty="0"/>
              <a:t> 04]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8D5DE9E-4840-2F48-8678-8937FAA14D1F}"/>
                  </a:ext>
                </a:extLst>
              </p14:cNvPr>
              <p14:cNvContentPartPr/>
              <p14:nvPr/>
            </p14:nvContentPartPr>
            <p14:xfrm>
              <a:off x="7263360" y="865080"/>
              <a:ext cx="363960" cy="8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8D5DE9E-4840-2F48-8678-8937FAA14D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7520" y="801720"/>
                <a:ext cx="3952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B3AFF2-0594-9543-9EAC-77D15BDC07D0}"/>
                  </a:ext>
                </a:extLst>
              </p14:cNvPr>
              <p14:cNvContentPartPr/>
              <p14:nvPr/>
            </p14:nvContentPartPr>
            <p14:xfrm>
              <a:off x="7850520" y="2257920"/>
              <a:ext cx="869400" cy="46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B3AFF2-0594-9543-9EAC-77D15BDC07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34680" y="2194560"/>
                <a:ext cx="900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0B2B2B-7B74-8941-BBBE-C6D75F8BA99B}"/>
                  </a:ext>
                </a:extLst>
              </p14:cNvPr>
              <p14:cNvContentPartPr/>
              <p14:nvPr/>
            </p14:nvContentPartPr>
            <p14:xfrm>
              <a:off x="8357760" y="2245320"/>
              <a:ext cx="599400" cy="89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0B2B2B-7B74-8941-BBBE-C6D75F8BA9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41920" y="2181960"/>
                <a:ext cx="6307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8E4DD7-CA36-374C-8DC4-92743FF91353}"/>
                  </a:ext>
                </a:extLst>
              </p14:cNvPr>
              <p14:cNvContentPartPr/>
              <p14:nvPr/>
            </p14:nvContentPartPr>
            <p14:xfrm>
              <a:off x="718200" y="1783440"/>
              <a:ext cx="446400" cy="92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8E4DD7-CA36-374C-8DC4-92743FF913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2360" y="1720080"/>
                <a:ext cx="477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80BB6E-7DD1-694C-8410-F4093519EB50}"/>
                  </a:ext>
                </a:extLst>
              </p14:cNvPr>
              <p14:cNvContentPartPr/>
              <p14:nvPr/>
            </p14:nvContentPartPr>
            <p14:xfrm>
              <a:off x="2943360" y="2159280"/>
              <a:ext cx="450360" cy="129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80BB6E-7DD1-694C-8410-F4093519EB5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27520" y="2095920"/>
                <a:ext cx="4816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35989AD-3214-8348-9910-E7B489F88735}"/>
                  </a:ext>
                </a:extLst>
              </p14:cNvPr>
              <p14:cNvContentPartPr/>
              <p14:nvPr/>
            </p14:nvContentPartPr>
            <p14:xfrm>
              <a:off x="9680040" y="2663640"/>
              <a:ext cx="1055520" cy="84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35989AD-3214-8348-9910-E7B489F887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64200" y="2600280"/>
                <a:ext cx="10868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D79FAE-8EE8-4942-A1C9-6068C38D2197}"/>
                  </a:ext>
                </a:extLst>
              </p14:cNvPr>
              <p14:cNvContentPartPr/>
              <p14:nvPr/>
            </p14:nvContentPartPr>
            <p14:xfrm>
              <a:off x="3647880" y="3069360"/>
              <a:ext cx="1225800" cy="176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D79FAE-8EE8-4942-A1C9-6068C38D219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32040" y="3006000"/>
                <a:ext cx="12571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413699D-B999-054E-8F0B-77F4E39A53CB}"/>
                  </a:ext>
                </a:extLst>
              </p14:cNvPr>
              <p14:cNvContentPartPr/>
              <p14:nvPr/>
            </p14:nvContentPartPr>
            <p14:xfrm>
              <a:off x="1776600" y="222120"/>
              <a:ext cx="8547120" cy="3337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413699D-B999-054E-8F0B-77F4E39A53C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67240" y="212760"/>
                <a:ext cx="8565840" cy="33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05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PRP/PRF switching 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B146DB-C412-ED47-B763-184B7182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As long as q &lt;&lt; 2</a:t>
            </a:r>
            <a:r>
              <a:rPr lang="en-US" sz="2800" baseline="30000" dirty="0"/>
              <a:t>n</a:t>
            </a:r>
            <a:r>
              <a:rPr lang="en-US" sz="2800" dirty="0"/>
              <a:t>, can move between considering RP or RF. </a:t>
            </a:r>
          </a:p>
          <a:p>
            <a:pPr lvl="1"/>
            <a:r>
              <a:rPr lang="en-US" sz="2400" dirty="0"/>
              <a:t>Proving PRF and PRP roughly equivalent</a:t>
            </a:r>
          </a:p>
          <a:p>
            <a:endParaRPr lang="en-US" sz="2800" dirty="0"/>
          </a:p>
          <a:p>
            <a:r>
              <a:rPr lang="en-US" sz="2800" dirty="0"/>
              <a:t>Proof shows </a:t>
            </a:r>
            <a:r>
              <a:rPr lang="en-US" sz="2800" b="1" i="1" dirty="0"/>
              <a:t>game-hopping technique</a:t>
            </a:r>
            <a:endParaRPr lang="en-US" sz="2800" dirty="0"/>
          </a:p>
          <a:p>
            <a:pPr lvl="1"/>
            <a:r>
              <a:rPr lang="en-US" sz="2400" dirty="0"/>
              <a:t>Conservative transitions (that do not change distribution)</a:t>
            </a:r>
          </a:p>
          <a:p>
            <a:pPr lvl="1"/>
            <a:r>
              <a:rPr lang="en-US" sz="2400" dirty="0"/>
              <a:t>Identical-until bad transition</a:t>
            </a:r>
          </a:p>
          <a:p>
            <a:pPr lvl="1"/>
            <a:r>
              <a:rPr lang="en-US" sz="2400" dirty="0"/>
              <a:t>[BR06] paper has lots more details, should read: </a:t>
            </a:r>
          </a:p>
          <a:p>
            <a:pPr lvl="2"/>
            <a:r>
              <a:rPr lang="en-US" sz="2000" dirty="0"/>
              <a:t>https://</a:t>
            </a:r>
            <a:r>
              <a:rPr lang="en-US" sz="2000" dirty="0" err="1"/>
              <a:t>eprint.iacr.org</a:t>
            </a:r>
            <a:r>
              <a:rPr lang="en-US" sz="2000" dirty="0"/>
              <a:t>/2004/331.pdf</a:t>
            </a:r>
          </a:p>
          <a:p>
            <a:pPr lvl="1"/>
            <a:endParaRPr lang="en-US" sz="2400" dirty="0"/>
          </a:p>
          <a:p>
            <a:r>
              <a:rPr lang="en-US" sz="2800" dirty="0"/>
              <a:t>We can show that PRF/PRP security implies KR security</a:t>
            </a:r>
          </a:p>
          <a:p>
            <a:pPr lvl="1"/>
            <a:r>
              <a:rPr lang="en-US" sz="2400" dirty="0"/>
              <a:t>Converse is not true</a:t>
            </a:r>
          </a:p>
        </p:txBody>
      </p:sp>
    </p:spTree>
    <p:extLst>
      <p:ext uri="{BB962C8B-B14F-4D97-AF65-F5344CB8AC3E}">
        <p14:creationId xmlns:p14="http://schemas.microsoft.com/office/powerpoint/2010/main" val="159976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CE6A-DE9C-EE4A-A951-3EAE99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4653E-DB8B-D74B-B3BB-5BE5A0DD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129085"/>
            <a:ext cx="10972800" cy="2424115"/>
          </a:xfrm>
        </p:spPr>
        <p:txBody>
          <a:bodyPr/>
          <a:lstStyle/>
          <a:p>
            <a:r>
              <a:rPr lang="en-US" dirty="0"/>
              <a:t>Computational security for ciphers. Requires sufficient</a:t>
            </a:r>
          </a:p>
          <a:p>
            <a:pPr lvl="1"/>
            <a:r>
              <a:rPr lang="en-US" dirty="0"/>
              <a:t>key length (exhaustive key search)</a:t>
            </a:r>
          </a:p>
          <a:p>
            <a:pPr lvl="1"/>
            <a:r>
              <a:rPr lang="en-US" dirty="0"/>
              <a:t>block size (when one needs a PRF)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00F88-9267-CA45-AAAB-57721F89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58B6C-F249-8345-B07A-4E830F2B55FE}"/>
              </a:ext>
            </a:extLst>
          </p:cNvPr>
          <p:cNvSpPr txBox="1"/>
          <p:nvPr/>
        </p:nvSpPr>
        <p:spPr>
          <a:xfrm>
            <a:off x="4823374" y="1905000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757AC-DB7F-DF48-913E-9C147EC1CCEA}"/>
              </a:ext>
            </a:extLst>
          </p:cNvPr>
          <p:cNvSpPr txBox="1"/>
          <p:nvPr/>
        </p:nvSpPr>
        <p:spPr>
          <a:xfrm>
            <a:off x="3200400" y="1905000"/>
            <a:ext cx="82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C99AB-67F3-0249-A41E-2B75E1C9FFBA}"/>
              </a:ext>
            </a:extLst>
          </p:cNvPr>
          <p:cNvSpPr txBox="1"/>
          <p:nvPr/>
        </p:nvSpPr>
        <p:spPr>
          <a:xfrm>
            <a:off x="6245972" y="1905000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8F026-9FC7-2C41-9294-0586E19A0F18}"/>
              </a:ext>
            </a:extLst>
          </p:cNvPr>
          <p:cNvSpPr txBox="1"/>
          <p:nvPr/>
        </p:nvSpPr>
        <p:spPr>
          <a:xfrm>
            <a:off x="7856123" y="1905000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E2E46-49B2-F645-A483-B1CD7386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15" y="3200400"/>
            <a:ext cx="4876800" cy="444205"/>
          </a:xfrm>
          <a:prstGeom prst="rect">
            <a:avLst/>
          </a:prstGeom>
        </p:spPr>
      </p:pic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A746E99E-BB3D-1840-A398-8B0F1A11107E}"/>
              </a:ext>
            </a:extLst>
          </p:cNvPr>
          <p:cNvSpPr/>
          <p:nvPr/>
        </p:nvSpPr>
        <p:spPr>
          <a:xfrm>
            <a:off x="3792859" y="16002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333DAC9D-99C5-2949-AC6D-351C348247DD}"/>
              </a:ext>
            </a:extLst>
          </p:cNvPr>
          <p:cNvSpPr/>
          <p:nvPr/>
        </p:nvSpPr>
        <p:spPr>
          <a:xfrm>
            <a:off x="5240659" y="16002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4964F5F5-5CD5-B840-B3DF-A4D01E63C3F7}"/>
              </a:ext>
            </a:extLst>
          </p:cNvPr>
          <p:cNvSpPr/>
          <p:nvPr/>
        </p:nvSpPr>
        <p:spPr>
          <a:xfrm>
            <a:off x="6840859" y="16002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Down Arrow 13">
            <a:extLst>
              <a:ext uri="{FF2B5EF4-FFF2-40B4-BE49-F238E27FC236}">
                <a16:creationId xmlns:a16="http://schemas.microsoft.com/office/drawing/2014/main" id="{8EE93D63-1C79-714E-9668-B87D4535514D}"/>
              </a:ext>
            </a:extLst>
          </p:cNvPr>
          <p:cNvSpPr/>
          <p:nvPr/>
        </p:nvSpPr>
        <p:spPr>
          <a:xfrm flipH="1" flipV="1">
            <a:off x="6764659" y="24384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4BD04D85-0A3F-224A-8ECC-30688D02DF2D}"/>
              </a:ext>
            </a:extLst>
          </p:cNvPr>
          <p:cNvSpPr/>
          <p:nvPr/>
        </p:nvSpPr>
        <p:spPr>
          <a:xfrm flipH="1" flipV="1">
            <a:off x="5164459" y="24384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Down Arrow 15">
            <a:extLst>
              <a:ext uri="{FF2B5EF4-FFF2-40B4-BE49-F238E27FC236}">
                <a16:creationId xmlns:a16="http://schemas.microsoft.com/office/drawing/2014/main" id="{9F900FFF-44C2-7A4E-A734-6D81EF397DA3}"/>
              </a:ext>
            </a:extLst>
          </p:cNvPr>
          <p:cNvSpPr/>
          <p:nvPr/>
        </p:nvSpPr>
        <p:spPr>
          <a:xfrm flipH="1" flipV="1">
            <a:off x="3657600" y="24384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75206BBD-E780-AE4B-B009-41A1B055B8A4}"/>
              </a:ext>
            </a:extLst>
          </p:cNvPr>
          <p:cNvSpPr/>
          <p:nvPr/>
        </p:nvSpPr>
        <p:spPr>
          <a:xfrm>
            <a:off x="4038600" y="1371600"/>
            <a:ext cx="668659" cy="533400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>
            <a:extLst>
              <a:ext uri="{FF2B5EF4-FFF2-40B4-BE49-F238E27FC236}">
                <a16:creationId xmlns:a16="http://schemas.microsoft.com/office/drawing/2014/main" id="{611E03F8-5AC8-1746-A4A0-5349068685E3}"/>
              </a:ext>
            </a:extLst>
          </p:cNvPr>
          <p:cNvSpPr/>
          <p:nvPr/>
        </p:nvSpPr>
        <p:spPr>
          <a:xfrm>
            <a:off x="5503541" y="1371600"/>
            <a:ext cx="668659" cy="533400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9E0667-C542-604D-A991-7F51B9A08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1828800"/>
            <a:ext cx="292100" cy="622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638175-4B6B-3C47-874B-496844DC472A}"/>
              </a:ext>
            </a:extLst>
          </p:cNvPr>
          <p:cNvSpPr txBox="1"/>
          <p:nvPr/>
        </p:nvSpPr>
        <p:spPr>
          <a:xfrm>
            <a:off x="9443270" y="201840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5310FD-4F32-1A4D-A28F-65320857B634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8110381" y="1752600"/>
            <a:ext cx="957419" cy="38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B1268D-ED0F-5042-8EC3-DFEEED92517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8226932" y="2139950"/>
            <a:ext cx="840868" cy="450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9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0" grpId="0" animBg="1"/>
      <p:bldP spid="17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3323-C29C-CE49-89E8-0517CB69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PRPs from PRFs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7486-9D67-8B49-8503-807DA7D67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one securely build a PRP from a PRF?</a:t>
            </a:r>
          </a:p>
          <a:p>
            <a:pPr lvl="1"/>
            <a:r>
              <a:rPr lang="en-US" dirty="0"/>
              <a:t>Foundational question</a:t>
            </a:r>
          </a:p>
          <a:p>
            <a:pPr lvl="1"/>
            <a:r>
              <a:rPr lang="en-US" dirty="0"/>
              <a:t>Important practical question (e.g.: format-preserving encryption)</a:t>
            </a:r>
          </a:p>
          <a:p>
            <a:r>
              <a:rPr lang="en-US" dirty="0"/>
              <a:t>Feistel networks </a:t>
            </a:r>
          </a:p>
          <a:p>
            <a:pPr lvl="1"/>
            <a:r>
              <a:rPr lang="en-US" dirty="0"/>
              <a:t>Named after Horst Feistel (worked at IBM in 1970s)</a:t>
            </a:r>
          </a:p>
          <a:p>
            <a:pPr lvl="1"/>
            <a:r>
              <a:rPr lang="en-US" dirty="0"/>
              <a:t>Used in the DES (designed at IBM in 1970s)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58D3-5B5D-9E44-8DDF-237CE57B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3323-C29C-CE49-89E8-0517CB69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Feistel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58D3-5B5D-9E44-8DDF-237CE57B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16675"/>
            <a:ext cx="2844800" cy="365125"/>
          </a:xfrm>
        </p:spPr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AC773B-941D-D247-8F74-AE54F998A588}"/>
              </a:ext>
            </a:extLst>
          </p:cNvPr>
          <p:cNvSpPr/>
          <p:nvPr/>
        </p:nvSpPr>
        <p:spPr>
          <a:xfrm>
            <a:off x="10363200" y="838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A5EEF-0026-8948-879E-87B572A8CFED}"/>
              </a:ext>
            </a:extLst>
          </p:cNvPr>
          <p:cNvSpPr/>
          <p:nvPr/>
        </p:nvSpPr>
        <p:spPr>
          <a:xfrm>
            <a:off x="9161332" y="76200"/>
            <a:ext cx="190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9C1688-2A92-3E45-98D1-B653D3654421}"/>
              </a:ext>
            </a:extLst>
          </p:cNvPr>
          <p:cNvCxnSpPr>
            <a:endCxn id="8" idx="0"/>
          </p:cNvCxnSpPr>
          <p:nvPr/>
        </p:nvCxnSpPr>
        <p:spPr>
          <a:xfrm rot="5400000">
            <a:off x="10573544" y="6667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6F77ED-D278-C24C-B59A-A2FFE9061170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9395233" y="550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56FE175-B593-004B-B375-468E2C387DAD}"/>
              </a:ext>
            </a:extLst>
          </p:cNvPr>
          <p:cNvSpPr/>
          <p:nvPr/>
        </p:nvSpPr>
        <p:spPr>
          <a:xfrm>
            <a:off x="10553700" y="1714500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59F0AE-6A8F-FB47-A372-006D1BBB51F8}"/>
              </a:ext>
            </a:extLst>
          </p:cNvPr>
          <p:cNvCxnSpPr/>
          <p:nvPr/>
        </p:nvCxnSpPr>
        <p:spPr>
          <a:xfrm rot="10800000" flipV="1">
            <a:off x="9486900" y="495300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DE9F17-3976-D84F-9997-CC0FCF9D42EE}"/>
              </a:ext>
            </a:extLst>
          </p:cNvPr>
          <p:cNvCxnSpPr/>
          <p:nvPr/>
        </p:nvCxnSpPr>
        <p:spPr>
          <a:xfrm rot="5400000">
            <a:off x="10611644" y="21899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96E45-E1AE-6B40-AFBC-7691282A261B}"/>
              </a:ext>
            </a:extLst>
          </p:cNvPr>
          <p:cNvCxnSpPr/>
          <p:nvPr/>
        </p:nvCxnSpPr>
        <p:spPr>
          <a:xfrm rot="5400000">
            <a:off x="10611644" y="1580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20CDD8-166C-104C-A6C5-2A596FF78A8D}"/>
              </a:ext>
            </a:extLst>
          </p:cNvPr>
          <p:cNvCxnSpPr/>
          <p:nvPr/>
        </p:nvCxnSpPr>
        <p:spPr>
          <a:xfrm rot="5400000">
            <a:off x="8990806" y="1789906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BBE3700-4E23-4940-A257-F5C0DCA550C0}"/>
              </a:ext>
            </a:extLst>
          </p:cNvPr>
          <p:cNvSpPr/>
          <p:nvPr/>
        </p:nvSpPr>
        <p:spPr>
          <a:xfrm>
            <a:off x="10363200" y="29337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662394-A66F-F74B-9FAA-FACFAA7FEAE4}"/>
              </a:ext>
            </a:extLst>
          </p:cNvPr>
          <p:cNvCxnSpPr>
            <a:endCxn id="17" idx="0"/>
          </p:cNvCxnSpPr>
          <p:nvPr/>
        </p:nvCxnSpPr>
        <p:spPr>
          <a:xfrm rot="5400000">
            <a:off x="10573544" y="27622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8B394F-4A44-3F4D-8627-9AB193911893}"/>
              </a:ext>
            </a:extLst>
          </p:cNvPr>
          <p:cNvCxnSpPr>
            <a:endCxn id="20" idx="1"/>
          </p:cNvCxnSpPr>
          <p:nvPr/>
        </p:nvCxnSpPr>
        <p:spPr>
          <a:xfrm rot="16200000" flipH="1">
            <a:off x="9395233" y="26459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DD03B7-552B-DF44-8F8E-24D88AD9789B}"/>
              </a:ext>
            </a:extLst>
          </p:cNvPr>
          <p:cNvSpPr/>
          <p:nvPr/>
        </p:nvSpPr>
        <p:spPr>
          <a:xfrm>
            <a:off x="10553700" y="38100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9D0F0A-C6C9-2F49-89A8-27CBBCA53AB4}"/>
              </a:ext>
            </a:extLst>
          </p:cNvPr>
          <p:cNvCxnSpPr/>
          <p:nvPr/>
        </p:nvCxnSpPr>
        <p:spPr>
          <a:xfrm rot="10800000" flipV="1">
            <a:off x="9486900" y="25908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AE869D-4B96-1241-885C-AEC339253C29}"/>
              </a:ext>
            </a:extLst>
          </p:cNvPr>
          <p:cNvCxnSpPr/>
          <p:nvPr/>
        </p:nvCxnSpPr>
        <p:spPr>
          <a:xfrm rot="5400000">
            <a:off x="10611644" y="42854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0C0DC3-1D38-9F4E-BB70-C97FAB024177}"/>
              </a:ext>
            </a:extLst>
          </p:cNvPr>
          <p:cNvCxnSpPr/>
          <p:nvPr/>
        </p:nvCxnSpPr>
        <p:spPr>
          <a:xfrm rot="5400000">
            <a:off x="10611644" y="3675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AFA275-A847-BA46-8133-046AE1EE5E41}"/>
              </a:ext>
            </a:extLst>
          </p:cNvPr>
          <p:cNvCxnSpPr/>
          <p:nvPr/>
        </p:nvCxnSpPr>
        <p:spPr>
          <a:xfrm rot="5400000">
            <a:off x="8990806" y="38854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4C8BB7-B14B-464D-B8D8-1863D7892FE5}"/>
              </a:ext>
            </a:extLst>
          </p:cNvPr>
          <p:cNvSpPr/>
          <p:nvPr/>
        </p:nvSpPr>
        <p:spPr>
          <a:xfrm>
            <a:off x="9248088" y="2209800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F6B-B1AC-9A4C-9602-575731ABD071}"/>
              </a:ext>
            </a:extLst>
          </p:cNvPr>
          <p:cNvSpPr/>
          <p:nvPr/>
        </p:nvSpPr>
        <p:spPr>
          <a:xfrm>
            <a:off x="9258300" y="4295733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24B560-AE0F-B741-9759-09C6FC61FE75}"/>
              </a:ext>
            </a:extLst>
          </p:cNvPr>
          <p:cNvSpPr/>
          <p:nvPr/>
        </p:nvSpPr>
        <p:spPr>
          <a:xfrm>
            <a:off x="10363200" y="49911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9E0E9B-C51F-694B-83F7-C0BFF7141A25}"/>
              </a:ext>
            </a:extLst>
          </p:cNvPr>
          <p:cNvCxnSpPr>
            <a:endCxn id="29" idx="0"/>
          </p:cNvCxnSpPr>
          <p:nvPr/>
        </p:nvCxnSpPr>
        <p:spPr>
          <a:xfrm rot="5400000">
            <a:off x="10573544" y="48196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E101A5-128A-7C45-AD42-EEDFFC98F31E}"/>
              </a:ext>
            </a:extLst>
          </p:cNvPr>
          <p:cNvCxnSpPr>
            <a:endCxn id="32" idx="1"/>
          </p:cNvCxnSpPr>
          <p:nvPr/>
        </p:nvCxnSpPr>
        <p:spPr>
          <a:xfrm rot="16200000" flipH="1">
            <a:off x="9395233" y="47033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632748-9822-BE4C-9261-3A4C2264F8A6}"/>
              </a:ext>
            </a:extLst>
          </p:cNvPr>
          <p:cNvSpPr/>
          <p:nvPr/>
        </p:nvSpPr>
        <p:spPr>
          <a:xfrm>
            <a:off x="10553700" y="58674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49C580-9E50-E144-8427-D533E0348B14}"/>
              </a:ext>
            </a:extLst>
          </p:cNvPr>
          <p:cNvCxnSpPr/>
          <p:nvPr/>
        </p:nvCxnSpPr>
        <p:spPr>
          <a:xfrm rot="10800000" flipV="1">
            <a:off x="9486900" y="46482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B77C008-66A3-524F-8725-5A6F8018D89D}"/>
              </a:ext>
            </a:extLst>
          </p:cNvPr>
          <p:cNvCxnSpPr/>
          <p:nvPr/>
        </p:nvCxnSpPr>
        <p:spPr>
          <a:xfrm rot="5400000">
            <a:off x="10611644" y="6342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92F509-1641-704B-8A8A-6BBCB20514D3}"/>
              </a:ext>
            </a:extLst>
          </p:cNvPr>
          <p:cNvCxnSpPr/>
          <p:nvPr/>
        </p:nvCxnSpPr>
        <p:spPr>
          <a:xfrm rot="5400000">
            <a:off x="10611644" y="57332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048DD0-FD45-A74A-9EC7-8215168E806D}"/>
              </a:ext>
            </a:extLst>
          </p:cNvPr>
          <p:cNvCxnSpPr/>
          <p:nvPr/>
        </p:nvCxnSpPr>
        <p:spPr>
          <a:xfrm rot="5400000">
            <a:off x="8990806" y="59428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9256A5D-AFC1-4B45-808B-F4D03A99B64F}"/>
              </a:ext>
            </a:extLst>
          </p:cNvPr>
          <p:cNvSpPr/>
          <p:nvPr/>
        </p:nvSpPr>
        <p:spPr>
          <a:xfrm>
            <a:off x="9263335" y="6448470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L3              R3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526C6C3-3B5A-D548-B8BD-3F738B23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71" y="969662"/>
            <a:ext cx="3759200" cy="330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66FBC63-A384-F741-BA1D-1FFF363F8AA4}"/>
              </a:ext>
            </a:extLst>
          </p:cNvPr>
          <p:cNvSpPr txBox="1"/>
          <p:nvPr/>
        </p:nvSpPr>
        <p:spPr>
          <a:xfrm>
            <a:off x="609600" y="914400"/>
            <a:ext cx="56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1C0AC9-E27D-F849-B902-EFF70F9B32AF}"/>
              </a:ext>
            </a:extLst>
          </p:cNvPr>
          <p:cNvSpPr txBox="1"/>
          <p:nvPr/>
        </p:nvSpPr>
        <p:spPr>
          <a:xfrm>
            <a:off x="2590801" y="1418272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this the round function. Inputs: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Secret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round number (encoded as n-bit string)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n-bit string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537F5A-697D-7744-911C-7B93D46E5984}"/>
              </a:ext>
            </a:extLst>
          </p:cNvPr>
          <p:cNvCxnSpPr/>
          <p:nvPr/>
        </p:nvCxnSpPr>
        <p:spPr>
          <a:xfrm flipH="1" flipV="1">
            <a:off x="1600200" y="1376065"/>
            <a:ext cx="91440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32323E-063D-5F42-83F1-38BB8D61650D}"/>
              </a:ext>
            </a:extLst>
          </p:cNvPr>
          <p:cNvCxnSpPr>
            <a:cxnSpLocks/>
          </p:cNvCxnSpPr>
          <p:nvPr/>
        </p:nvCxnSpPr>
        <p:spPr>
          <a:xfrm flipH="1">
            <a:off x="11164094" y="11430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2D05367-1680-B54A-AEAD-1BF275DE683A}"/>
              </a:ext>
            </a:extLst>
          </p:cNvPr>
          <p:cNvSpPr txBox="1"/>
          <p:nvPr/>
        </p:nvSpPr>
        <p:spPr>
          <a:xfrm>
            <a:off x="11582400" y="92606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&lt;1&gt;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A538F22-7976-014B-A621-A621B876979E}"/>
              </a:ext>
            </a:extLst>
          </p:cNvPr>
          <p:cNvCxnSpPr>
            <a:cxnSpLocks/>
          </p:cNvCxnSpPr>
          <p:nvPr/>
        </p:nvCxnSpPr>
        <p:spPr>
          <a:xfrm flipH="1">
            <a:off x="11164976" y="32004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D68C7BF-5EB1-C848-A3A3-D40DCE7C5AC4}"/>
              </a:ext>
            </a:extLst>
          </p:cNvPr>
          <p:cNvSpPr txBox="1"/>
          <p:nvPr/>
        </p:nvSpPr>
        <p:spPr>
          <a:xfrm>
            <a:off x="11583282" y="298346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&lt;2&gt;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DF4875-99DC-A14C-884D-5B384776DC06}"/>
              </a:ext>
            </a:extLst>
          </p:cNvPr>
          <p:cNvCxnSpPr>
            <a:cxnSpLocks/>
          </p:cNvCxnSpPr>
          <p:nvPr/>
        </p:nvCxnSpPr>
        <p:spPr>
          <a:xfrm flipH="1">
            <a:off x="11125200" y="52578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D81866F-0F66-F942-9786-E55D484C3527}"/>
              </a:ext>
            </a:extLst>
          </p:cNvPr>
          <p:cNvSpPr txBox="1"/>
          <p:nvPr/>
        </p:nvSpPr>
        <p:spPr>
          <a:xfrm>
            <a:off x="11543506" y="51054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CE6CA8-2E41-FD48-8765-06E6831B5AD6}"/>
              </a:ext>
            </a:extLst>
          </p:cNvPr>
          <p:cNvSpPr txBox="1"/>
          <p:nvPr/>
        </p:nvSpPr>
        <p:spPr>
          <a:xfrm>
            <a:off x="609600" y="2593809"/>
            <a:ext cx="50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Feistel round is realizes a permutation: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30B747-5167-A540-B74A-1C8094A71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95" y="3124200"/>
            <a:ext cx="4108505" cy="29732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2B0E192-4ECB-434E-846A-F976BF30D397}"/>
              </a:ext>
            </a:extLst>
          </p:cNvPr>
          <p:cNvSpPr txBox="1"/>
          <p:nvPr/>
        </p:nvSpPr>
        <p:spPr>
          <a:xfrm>
            <a:off x="609600" y="3794138"/>
            <a:ext cx="3352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One-round a secure PRP?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3C84D1-A192-9A4F-8978-E75F3EBCD3DE}"/>
              </a:ext>
            </a:extLst>
          </p:cNvPr>
          <p:cNvSpPr txBox="1"/>
          <p:nvPr/>
        </p:nvSpPr>
        <p:spPr>
          <a:xfrm>
            <a:off x="609600" y="4719935"/>
            <a:ext cx="3470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Two-rounds a secure PRP?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8775EF-F126-6A4B-9862-7254C5A1C2B6}"/>
              </a:ext>
            </a:extLst>
          </p:cNvPr>
          <p:cNvSpPr txBox="1"/>
          <p:nvPr/>
        </p:nvSpPr>
        <p:spPr>
          <a:xfrm>
            <a:off x="609600" y="5634335"/>
            <a:ext cx="3677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Three-rounds a secure PRP?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8068F6-1FA1-7942-884C-A3A87A5065AC}"/>
                  </a:ext>
                </a:extLst>
              </p14:cNvPr>
              <p14:cNvContentPartPr/>
              <p14:nvPr/>
            </p14:nvContentPartPr>
            <p14:xfrm>
              <a:off x="9190800" y="2376000"/>
              <a:ext cx="557640" cy="24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8068F6-1FA1-7942-884C-A3A87A5065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74960" y="2312640"/>
                <a:ext cx="5889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FD2A26-9C41-4045-AB41-ECB481CEAA18}"/>
                  </a:ext>
                </a:extLst>
              </p14:cNvPr>
              <p14:cNvContentPartPr/>
              <p14:nvPr/>
            </p14:nvContentPartPr>
            <p14:xfrm>
              <a:off x="10606680" y="2403360"/>
              <a:ext cx="337320" cy="7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FD2A26-9C41-4045-AB41-ECB481CEAA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90840" y="2340000"/>
                <a:ext cx="3686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A671BB-9485-A541-B3AE-3C19798B901C}"/>
                  </a:ext>
                </a:extLst>
              </p14:cNvPr>
              <p14:cNvContentPartPr/>
              <p14:nvPr/>
            </p14:nvContentPartPr>
            <p14:xfrm>
              <a:off x="9496440" y="493200"/>
              <a:ext cx="1156680" cy="1757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A671BB-9485-A541-B3AE-3C19798B90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80600" y="429840"/>
                <a:ext cx="1188000" cy="18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BC3E55-7CBA-E840-8B80-7A1481DAE2ED}"/>
                  </a:ext>
                </a:extLst>
              </p14:cNvPr>
              <p14:cNvContentPartPr/>
              <p14:nvPr/>
            </p14:nvContentPartPr>
            <p14:xfrm>
              <a:off x="10585440" y="1462680"/>
              <a:ext cx="311760" cy="129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BC3E55-7CBA-E840-8B80-7A1481DAE2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69600" y="1399320"/>
                <a:ext cx="3430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2BBA209-42DA-F64A-952E-4E4C590EEDD4}"/>
                  </a:ext>
                </a:extLst>
              </p14:cNvPr>
              <p14:cNvContentPartPr/>
              <p14:nvPr/>
            </p14:nvContentPartPr>
            <p14:xfrm>
              <a:off x="4970160" y="3123000"/>
              <a:ext cx="113760" cy="294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2BBA209-42DA-F64A-952E-4E4C590EED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4320" y="3059640"/>
                <a:ext cx="1450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99B82F6-2684-A743-87A9-9C5830BAB698}"/>
                  </a:ext>
                </a:extLst>
              </p14:cNvPr>
              <p14:cNvContentPartPr/>
              <p14:nvPr/>
            </p14:nvContentPartPr>
            <p14:xfrm>
              <a:off x="2044800" y="3147480"/>
              <a:ext cx="237600" cy="318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99B82F6-2684-A743-87A9-9C5830BAB6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28960" y="3084120"/>
                <a:ext cx="2689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3E0B44B-DDD6-7744-A39D-555339142088}"/>
                  </a:ext>
                </a:extLst>
              </p14:cNvPr>
              <p14:cNvContentPartPr/>
              <p14:nvPr/>
            </p14:nvContentPartPr>
            <p14:xfrm>
              <a:off x="3748320" y="3126240"/>
              <a:ext cx="127080" cy="3567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3E0B44B-DDD6-7744-A39D-55533914208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32480" y="3062880"/>
                <a:ext cx="1584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28A81C0-1D4A-D242-B8F3-34BCE8852972}"/>
                  </a:ext>
                </a:extLst>
              </p14:cNvPr>
              <p14:cNvContentPartPr/>
              <p14:nvPr/>
            </p14:nvContentPartPr>
            <p14:xfrm>
              <a:off x="2822400" y="996840"/>
              <a:ext cx="881280" cy="387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28A81C0-1D4A-D242-B8F3-34BCE88529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06560" y="933480"/>
                <a:ext cx="91260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B3DE4EE-2DA6-8048-8EEB-EAAD5F02833C}"/>
                  </a:ext>
                </a:extLst>
              </p14:cNvPr>
              <p14:cNvContentPartPr/>
              <p14:nvPr/>
            </p14:nvContentPartPr>
            <p14:xfrm>
              <a:off x="10487520" y="987480"/>
              <a:ext cx="619920" cy="207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B3DE4EE-2DA6-8048-8EEB-EAAD5F0283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71680" y="924120"/>
                <a:ext cx="6512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A32F1C0-DE45-3740-9D25-D5F84F13BD58}"/>
                  </a:ext>
                </a:extLst>
              </p14:cNvPr>
              <p14:cNvContentPartPr/>
              <p14:nvPr/>
            </p14:nvContentPartPr>
            <p14:xfrm>
              <a:off x="10477440" y="3115080"/>
              <a:ext cx="531360" cy="2300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A32F1C0-DE45-3740-9D25-D5F84F13BD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61600" y="3051720"/>
                <a:ext cx="5626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46D7E25-B1D3-B94E-8A05-E8E23CDD22C5}"/>
                  </a:ext>
                </a:extLst>
              </p14:cNvPr>
              <p14:cNvContentPartPr/>
              <p14:nvPr/>
            </p14:nvContentPartPr>
            <p14:xfrm>
              <a:off x="5793120" y="5786280"/>
              <a:ext cx="1193400" cy="3337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46D7E25-B1D3-B94E-8A05-E8E23CDD22C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77280" y="5722920"/>
                <a:ext cx="122472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3F495B2-0216-9E4B-87CB-A7FEC11D4113}"/>
                  </a:ext>
                </a:extLst>
              </p14:cNvPr>
              <p14:cNvContentPartPr/>
              <p14:nvPr/>
            </p14:nvContentPartPr>
            <p14:xfrm>
              <a:off x="3936240" y="329040"/>
              <a:ext cx="7538040" cy="6528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3F495B2-0216-9E4B-87CB-A7FEC11D41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26880" y="319680"/>
                <a:ext cx="7556760" cy="65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36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7" grpId="0" animBg="1"/>
      <p:bldP spid="20" grpId="0" animBg="1"/>
      <p:bldP spid="27" grpId="0"/>
      <p:bldP spid="28" grpId="0"/>
      <p:bldP spid="29" grpId="0" animBg="1"/>
      <p:bldP spid="32" grpId="0" animBg="1"/>
      <p:bldP spid="37" grpId="0"/>
      <p:bldP spid="48" grpId="0"/>
      <p:bldP spid="50" grpId="0"/>
      <p:bldP spid="52" grpId="0"/>
      <p:bldP spid="53" grpId="0"/>
      <p:bldP spid="55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04F02-E989-5E42-9DC2-FEFBBC68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59FF9-B580-B44B-A926-02B9393E2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990600"/>
            <a:ext cx="8928100" cy="203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32AAB1-EBC4-9949-A13B-7219A6F69017}"/>
              </a:ext>
            </a:extLst>
          </p:cNvPr>
          <p:cNvSpPr txBox="1"/>
          <p:nvPr/>
        </p:nvSpPr>
        <p:spPr>
          <a:xfrm>
            <a:off x="9227377" y="304800"/>
            <a:ext cx="266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Luby-Rackoff</a:t>
            </a:r>
            <a:r>
              <a:rPr lang="en-US" sz="2400" dirty="0"/>
              <a:t> 1988]</a:t>
            </a:r>
          </a:p>
        </p:txBody>
      </p:sp>
    </p:spTree>
    <p:extLst>
      <p:ext uri="{BB962C8B-B14F-4D97-AF65-F5344CB8AC3E}">
        <p14:creationId xmlns:p14="http://schemas.microsoft.com/office/powerpoint/2010/main" val="2050347808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40449</TotalTime>
  <Words>1821</Words>
  <Application>Microsoft Office PowerPoint</Application>
  <PresentationFormat>Widescreen</PresentationFormat>
  <Paragraphs>478</Paragraphs>
  <Slides>39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MyTheme</vt:lpstr>
      <vt:lpstr>CS 6831 Designing Secure Cryptography</vt:lpstr>
      <vt:lpstr>Ciphers part 2: game plan</vt:lpstr>
      <vt:lpstr>PRP/PRF switching lemma</vt:lpstr>
      <vt:lpstr>PowerPoint Presentation</vt:lpstr>
      <vt:lpstr>PRP/PRF switching lemma</vt:lpstr>
      <vt:lpstr>Summary so far</vt:lpstr>
      <vt:lpstr>PRPs from PRFs</vt:lpstr>
      <vt:lpstr>Feistel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to shuffle!</vt:lpstr>
      <vt:lpstr>Time to shuffle!</vt:lpstr>
      <vt:lpstr>Time to shuffle!</vt:lpstr>
      <vt:lpstr>Time to shuffle!</vt:lpstr>
      <vt:lpstr>Time to shuffle!</vt:lpstr>
      <vt:lpstr>Time to shuffle!</vt:lpstr>
      <vt:lpstr>Time to shuffle!</vt:lpstr>
      <vt:lpstr>Do all card shuffles define  block ciphers?</vt:lpstr>
      <vt:lpstr>Balanced Feistel as Shuffle</vt:lpstr>
      <vt:lpstr>Provable results about shuffles</vt:lpstr>
      <vt:lpstr>Block ciphers built in practice</vt:lpstr>
      <vt:lpstr>Data encryption standard (DES)</vt:lpstr>
      <vt:lpstr>DES round functions</vt:lpstr>
      <vt:lpstr>Differential cryptanalysis</vt:lpstr>
      <vt:lpstr>Linear cryptanalysis</vt:lpstr>
      <vt:lpstr>Best attacks against DES</vt:lpstr>
      <vt:lpstr>Advanced Encryption Standard (AES)</vt:lpstr>
      <vt:lpstr>Best attacks against AES</vt:lpstr>
      <vt:lpstr>PowerPoint Presentation</vt:lpstr>
      <vt:lpstr>PowerPoint Presentation</vt:lpstr>
      <vt:lpstr>PowerPoint Presentation</vt:lpstr>
      <vt:lpstr>Towards message privacy definitions</vt:lpstr>
      <vt:lpstr>OTP otIND security</vt:lpstr>
      <vt:lpstr>Shannon’s theorem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662</cp:revision>
  <cp:lastPrinted>2019-01-23T18:40:35Z</cp:lastPrinted>
  <dcterms:created xsi:type="dcterms:W3CDTF">2017-09-22T05:03:35Z</dcterms:created>
  <dcterms:modified xsi:type="dcterms:W3CDTF">2019-01-30T20:21:05Z</dcterms:modified>
</cp:coreProperties>
</file>